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p:sldId id="260" r:id="rId5"/>
  </p:sldIdLst>
  <p:sldSz cx="28800425" cy="43200638"/>
  <p:notesSz cx="6858000" cy="9144000"/>
  <p:defaultTextStyle>
    <a:defPPr>
      <a:defRPr lang="pt-BR"/>
    </a:defPPr>
    <a:lvl1pPr algn="l" rtl="0" eaLnBrk="0" fontAlgn="base" hangingPunct="0">
      <a:spcBef>
        <a:spcPct val="0"/>
      </a:spcBef>
      <a:spcAft>
        <a:spcPct val="0"/>
      </a:spcAft>
      <a:defRPr sz="8132" kern="1200">
        <a:solidFill>
          <a:schemeClr val="tx1"/>
        </a:solidFill>
        <a:latin typeface="Arial" charset="0"/>
        <a:ea typeface="+mn-ea"/>
        <a:cs typeface="+mn-cs"/>
      </a:defRPr>
    </a:lvl1pPr>
    <a:lvl2pPr marL="609493" algn="l" rtl="0" eaLnBrk="0" fontAlgn="base" hangingPunct="0">
      <a:spcBef>
        <a:spcPct val="0"/>
      </a:spcBef>
      <a:spcAft>
        <a:spcPct val="0"/>
      </a:spcAft>
      <a:defRPr sz="8132" kern="1200">
        <a:solidFill>
          <a:schemeClr val="tx1"/>
        </a:solidFill>
        <a:latin typeface="Arial" charset="0"/>
        <a:ea typeface="+mn-ea"/>
        <a:cs typeface="+mn-cs"/>
      </a:defRPr>
    </a:lvl2pPr>
    <a:lvl3pPr marL="1218987" algn="l" rtl="0" eaLnBrk="0" fontAlgn="base" hangingPunct="0">
      <a:spcBef>
        <a:spcPct val="0"/>
      </a:spcBef>
      <a:spcAft>
        <a:spcPct val="0"/>
      </a:spcAft>
      <a:defRPr sz="8132" kern="1200">
        <a:solidFill>
          <a:schemeClr val="tx1"/>
        </a:solidFill>
        <a:latin typeface="Arial" charset="0"/>
        <a:ea typeface="+mn-ea"/>
        <a:cs typeface="+mn-cs"/>
      </a:defRPr>
    </a:lvl3pPr>
    <a:lvl4pPr marL="1828480" algn="l" rtl="0" eaLnBrk="0" fontAlgn="base" hangingPunct="0">
      <a:spcBef>
        <a:spcPct val="0"/>
      </a:spcBef>
      <a:spcAft>
        <a:spcPct val="0"/>
      </a:spcAft>
      <a:defRPr sz="8132" kern="1200">
        <a:solidFill>
          <a:schemeClr val="tx1"/>
        </a:solidFill>
        <a:latin typeface="Arial" charset="0"/>
        <a:ea typeface="+mn-ea"/>
        <a:cs typeface="+mn-cs"/>
      </a:defRPr>
    </a:lvl4pPr>
    <a:lvl5pPr marL="2437973" algn="l" rtl="0" eaLnBrk="0" fontAlgn="base" hangingPunct="0">
      <a:spcBef>
        <a:spcPct val="0"/>
      </a:spcBef>
      <a:spcAft>
        <a:spcPct val="0"/>
      </a:spcAft>
      <a:defRPr sz="8132" kern="1200">
        <a:solidFill>
          <a:schemeClr val="tx1"/>
        </a:solidFill>
        <a:latin typeface="Arial" charset="0"/>
        <a:ea typeface="+mn-ea"/>
        <a:cs typeface="+mn-cs"/>
      </a:defRPr>
    </a:lvl5pPr>
    <a:lvl6pPr marL="3047467" algn="l" defTabSz="1218987" rtl="0" eaLnBrk="1" latinLnBrk="0" hangingPunct="1">
      <a:defRPr sz="8132" kern="1200">
        <a:solidFill>
          <a:schemeClr val="tx1"/>
        </a:solidFill>
        <a:latin typeface="Arial" charset="0"/>
        <a:ea typeface="+mn-ea"/>
        <a:cs typeface="+mn-cs"/>
      </a:defRPr>
    </a:lvl6pPr>
    <a:lvl7pPr marL="3656960" algn="l" defTabSz="1218987" rtl="0" eaLnBrk="1" latinLnBrk="0" hangingPunct="1">
      <a:defRPr sz="8132" kern="1200">
        <a:solidFill>
          <a:schemeClr val="tx1"/>
        </a:solidFill>
        <a:latin typeface="Arial" charset="0"/>
        <a:ea typeface="+mn-ea"/>
        <a:cs typeface="+mn-cs"/>
      </a:defRPr>
    </a:lvl7pPr>
    <a:lvl8pPr marL="4266453" algn="l" defTabSz="1218987" rtl="0" eaLnBrk="1" latinLnBrk="0" hangingPunct="1">
      <a:defRPr sz="8132" kern="1200">
        <a:solidFill>
          <a:schemeClr val="tx1"/>
        </a:solidFill>
        <a:latin typeface="Arial" charset="0"/>
        <a:ea typeface="+mn-ea"/>
        <a:cs typeface="+mn-cs"/>
      </a:defRPr>
    </a:lvl8pPr>
    <a:lvl9pPr marL="4875947" algn="l" defTabSz="1218987" rtl="0" eaLnBrk="1" latinLnBrk="0" hangingPunct="1">
      <a:defRPr sz="8132"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13607" userDrawn="1">
          <p15:clr>
            <a:srgbClr val="A4A3A4"/>
          </p15:clr>
        </p15:guide>
        <p15:guide id="2" pos="907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FF0000"/>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D3F6CB-1E2A-4873-91C7-F805E9D0CC13}" v="40" dt="2025-11-07T11:40:24.511"/>
    <p1510:client id="{2BA46BAF-F9B1-417F-964A-EAEDB61E8E06}" v="2968" dt="2025-11-07T14:51:10.140"/>
    <p1510:client id="{90459F2E-978C-487C-8247-78DF3BE04702}" v="40" dt="2025-11-07T11:45:59.2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228" y="246"/>
      </p:cViewPr>
      <p:guideLst>
        <p:guide orient="horz" pos="13607"/>
        <p:guide pos="907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onardo Lamari" userId="89d8b546f40d390f" providerId="Windows Live" clId="Web-{2BA46BAF-F9B1-417F-964A-EAEDB61E8E06}"/>
    <pc:docChg chg="modSld">
      <pc:chgData name="Leonardo Lamari" userId="89d8b546f40d390f" providerId="Windows Live" clId="Web-{2BA46BAF-F9B1-417F-964A-EAEDB61E8E06}" dt="2025-11-07T14:51:10.140" v="1483" actId="20577"/>
      <pc:docMkLst>
        <pc:docMk/>
      </pc:docMkLst>
      <pc:sldChg chg="addSp modSp">
        <pc:chgData name="Leonardo Lamari" userId="89d8b546f40d390f" providerId="Windows Live" clId="Web-{2BA46BAF-F9B1-417F-964A-EAEDB61E8E06}" dt="2025-11-07T14:51:10.140" v="1483" actId="20577"/>
        <pc:sldMkLst>
          <pc:docMk/>
          <pc:sldMk cId="2544194372" sldId="260"/>
        </pc:sldMkLst>
        <pc:spChg chg="mod">
          <ac:chgData name="Leonardo Lamari" userId="89d8b546f40d390f" providerId="Windows Live" clId="Web-{2BA46BAF-F9B1-417F-964A-EAEDB61E8E06}" dt="2025-11-07T14:51:10.140" v="1483" actId="20577"/>
          <ac:spMkLst>
            <pc:docMk/>
            <pc:sldMk cId="2544194372" sldId="260"/>
            <ac:spMk id="4" creationId="{6D4C09D9-51BE-953B-669D-23F72BD2F12D}"/>
          </ac:spMkLst>
        </pc:spChg>
        <pc:picChg chg="add mod">
          <ac:chgData name="Leonardo Lamari" userId="89d8b546f40d390f" providerId="Windows Live" clId="Web-{2BA46BAF-F9B1-417F-964A-EAEDB61E8E06}" dt="2025-11-07T11:59:00.870" v="6" actId="1076"/>
          <ac:picMkLst>
            <pc:docMk/>
            <pc:sldMk cId="2544194372" sldId="260"/>
            <ac:picMk id="9" creationId="{1301C4AC-321D-06B8-D152-ECABFC49E695}"/>
          </ac:picMkLst>
        </pc:picChg>
        <pc:picChg chg="mod">
          <ac:chgData name="Leonardo Lamari" userId="89d8b546f40d390f" providerId="Windows Live" clId="Web-{2BA46BAF-F9B1-417F-964A-EAEDB61E8E06}" dt="2025-11-07T11:58:56.244" v="5" actId="1076"/>
          <ac:picMkLst>
            <pc:docMk/>
            <pc:sldMk cId="2544194372" sldId="260"/>
            <ac:picMk id="31" creationId="{00000000-0000-0000-0000-000000000000}"/>
          </ac:picMkLst>
        </pc:picChg>
        <pc:picChg chg="mod">
          <ac:chgData name="Leonardo Lamari" userId="89d8b546f40d390f" providerId="Windows Live" clId="Web-{2BA46BAF-F9B1-417F-964A-EAEDB61E8E06}" dt="2025-11-07T11:59:05.057" v="7" actId="1076"/>
          <ac:picMkLst>
            <pc:docMk/>
            <pc:sldMk cId="2544194372" sldId="260"/>
            <ac:picMk id="32" creationId="{00000000-0000-0000-0000-000000000000}"/>
          </ac:picMkLst>
        </pc:picChg>
        <pc:picChg chg="mod">
          <ac:chgData name="Leonardo Lamari" userId="89d8b546f40d390f" providerId="Windows Live" clId="Web-{2BA46BAF-F9B1-417F-964A-EAEDB61E8E06}" dt="2025-11-07T11:59:22.511" v="8" actId="1076"/>
          <ac:picMkLst>
            <pc:docMk/>
            <pc:sldMk cId="2544194372" sldId="260"/>
            <ac:picMk id="33" creationId="{00000000-0000-0000-0000-000000000000}"/>
          </ac:picMkLst>
        </pc:picChg>
      </pc:sldChg>
    </pc:docChg>
  </pc:docChgLst>
  <pc:docChgLst>
    <pc:chgData name="Leonardo Lamari" userId="89d8b546f40d390f" providerId="Windows Live" clId="Web-{23D3F6CB-1E2A-4873-91C7-F805E9D0CC13}"/>
    <pc:docChg chg="modSld">
      <pc:chgData name="Leonardo Lamari" userId="89d8b546f40d390f" providerId="Windows Live" clId="Web-{23D3F6CB-1E2A-4873-91C7-F805E9D0CC13}" dt="2025-11-07T11:40:24.511" v="32" actId="1076"/>
      <pc:docMkLst>
        <pc:docMk/>
      </pc:docMkLst>
      <pc:sldChg chg="delSp modSp">
        <pc:chgData name="Leonardo Lamari" userId="89d8b546f40d390f" providerId="Windows Live" clId="Web-{23D3F6CB-1E2A-4873-91C7-F805E9D0CC13}" dt="2025-11-07T11:40:24.511" v="32" actId="1076"/>
        <pc:sldMkLst>
          <pc:docMk/>
          <pc:sldMk cId="2544194372" sldId="260"/>
        </pc:sldMkLst>
        <pc:spChg chg="mod">
          <ac:chgData name="Leonardo Lamari" userId="89d8b546f40d390f" providerId="Windows Live" clId="Web-{23D3F6CB-1E2A-4873-91C7-F805E9D0CC13}" dt="2025-11-07T11:36:57.726" v="3" actId="20577"/>
          <ac:spMkLst>
            <pc:docMk/>
            <pc:sldMk cId="2544194372" sldId="260"/>
            <ac:spMk id="4" creationId="{6D4C09D9-51BE-953B-669D-23F72BD2F12D}"/>
          </ac:spMkLst>
        </pc:spChg>
        <pc:picChg chg="mod">
          <ac:chgData name="Leonardo Lamari" userId="89d8b546f40d390f" providerId="Windows Live" clId="Web-{23D3F6CB-1E2A-4873-91C7-F805E9D0CC13}" dt="2025-11-07T11:39:33.665" v="31" actId="1076"/>
          <ac:picMkLst>
            <pc:docMk/>
            <pc:sldMk cId="2544194372" sldId="260"/>
            <ac:picMk id="11" creationId="{5CBF2086-CFCD-2ECE-097B-EF71FA3BEE7A}"/>
          </ac:picMkLst>
        </pc:picChg>
        <pc:picChg chg="mod">
          <ac:chgData name="Leonardo Lamari" userId="89d8b546f40d390f" providerId="Windows Live" clId="Web-{23D3F6CB-1E2A-4873-91C7-F805E9D0CC13}" dt="2025-11-07T11:40:24.511" v="32" actId="1076"/>
          <ac:picMkLst>
            <pc:docMk/>
            <pc:sldMk cId="2544194372" sldId="260"/>
            <ac:picMk id="12" creationId="{5B30E3FA-B7E2-BE02-8A41-01B9687769C8}"/>
          </ac:picMkLst>
        </pc:picChg>
        <pc:picChg chg="del">
          <ac:chgData name="Leonardo Lamari" userId="89d8b546f40d390f" providerId="Windows Live" clId="Web-{23D3F6CB-1E2A-4873-91C7-F805E9D0CC13}" dt="2025-11-07T11:36:57.866" v="4"/>
          <ac:picMkLst>
            <pc:docMk/>
            <pc:sldMk cId="2544194372" sldId="260"/>
            <ac:picMk id="20" creationId="{00000000-0000-0000-0000-000000000000}"/>
          </ac:picMkLst>
        </pc:picChg>
        <pc:picChg chg="mod">
          <ac:chgData name="Leonardo Lamari" userId="89d8b546f40d390f" providerId="Windows Live" clId="Web-{23D3F6CB-1E2A-4873-91C7-F805E9D0CC13}" dt="2025-11-07T11:37:06.710" v="7" actId="14100"/>
          <ac:picMkLst>
            <pc:docMk/>
            <pc:sldMk cId="2544194372" sldId="260"/>
            <ac:picMk id="22" creationId="{00000000-0000-0000-0000-000000000000}"/>
          </ac:picMkLst>
        </pc:picChg>
        <pc:picChg chg="del">
          <ac:chgData name="Leonardo Lamari" userId="89d8b546f40d390f" providerId="Windows Live" clId="Web-{23D3F6CB-1E2A-4873-91C7-F805E9D0CC13}" dt="2025-11-07T11:36:57.944" v="5"/>
          <ac:picMkLst>
            <pc:docMk/>
            <pc:sldMk cId="2544194372" sldId="260"/>
            <ac:picMk id="23" creationId="{00000000-0000-0000-0000-000000000000}"/>
          </ac:picMkLst>
        </pc:picChg>
        <pc:picChg chg="mod">
          <ac:chgData name="Leonardo Lamari" userId="89d8b546f40d390f" providerId="Windows Live" clId="Web-{23D3F6CB-1E2A-4873-91C7-F805E9D0CC13}" dt="2025-11-07T11:39:32.352" v="28" actId="1076"/>
          <ac:picMkLst>
            <pc:docMk/>
            <pc:sldMk cId="2544194372" sldId="260"/>
            <ac:picMk id="24" creationId="{00000000-0000-0000-0000-000000000000}"/>
          </ac:picMkLst>
        </pc:picChg>
        <pc:picChg chg="mod">
          <ac:chgData name="Leonardo Lamari" userId="89d8b546f40d390f" providerId="Windows Live" clId="Web-{23D3F6CB-1E2A-4873-91C7-F805E9D0CC13}" dt="2025-11-07T11:38:01.258" v="9" actId="14100"/>
          <ac:picMkLst>
            <pc:docMk/>
            <pc:sldMk cId="2544194372" sldId="260"/>
            <ac:picMk id="25" creationId="{00000000-0000-0000-0000-000000000000}"/>
          </ac:picMkLst>
        </pc:picChg>
        <pc:picChg chg="mod">
          <ac:chgData name="Leonardo Lamari" userId="89d8b546f40d390f" providerId="Windows Live" clId="Web-{23D3F6CB-1E2A-4873-91C7-F805E9D0CC13}" dt="2025-11-07T11:39:33.243" v="30" actId="14100"/>
          <ac:picMkLst>
            <pc:docMk/>
            <pc:sldMk cId="2544194372" sldId="260"/>
            <ac:picMk id="26" creationId="{00000000-0000-0000-0000-000000000000}"/>
          </ac:picMkLst>
        </pc:picChg>
      </pc:sldChg>
    </pc:docChg>
  </pc:docChgLst>
  <pc:docChgLst>
    <pc:chgData name="Leonardo Lamari" userId="89d8b546f40d390f" providerId="Windows Live" clId="Web-{90459F2E-978C-487C-8247-78DF3BE04702}"/>
    <pc:docChg chg="modSld">
      <pc:chgData name="Leonardo Lamari" userId="89d8b546f40d390f" providerId="Windows Live" clId="Web-{90459F2E-978C-487C-8247-78DF3BE04702}" dt="2025-11-07T11:45:59.207" v="39" actId="1076"/>
      <pc:docMkLst>
        <pc:docMk/>
      </pc:docMkLst>
      <pc:sldChg chg="modSp">
        <pc:chgData name="Leonardo Lamari" userId="89d8b546f40d390f" providerId="Windows Live" clId="Web-{90459F2E-978C-487C-8247-78DF3BE04702}" dt="2025-11-07T11:45:59.207" v="39" actId="1076"/>
        <pc:sldMkLst>
          <pc:docMk/>
          <pc:sldMk cId="2544194372" sldId="260"/>
        </pc:sldMkLst>
        <pc:picChg chg="mod">
          <ac:chgData name="Leonardo Lamari" userId="89d8b546f40d390f" providerId="Windows Live" clId="Web-{90459F2E-978C-487C-8247-78DF3BE04702}" dt="2025-11-07T11:45:58.957" v="38" actId="1076"/>
          <ac:picMkLst>
            <pc:docMk/>
            <pc:sldMk cId="2544194372" sldId="260"/>
            <ac:picMk id="11" creationId="{5CBF2086-CFCD-2ECE-097B-EF71FA3BEE7A}"/>
          </ac:picMkLst>
        </pc:picChg>
        <pc:picChg chg="mod">
          <ac:chgData name="Leonardo Lamari" userId="89d8b546f40d390f" providerId="Windows Live" clId="Web-{90459F2E-978C-487C-8247-78DF3BE04702}" dt="2025-11-07T11:44:37.956" v="27" actId="1076"/>
          <ac:picMkLst>
            <pc:docMk/>
            <pc:sldMk cId="2544194372" sldId="260"/>
            <ac:picMk id="12" creationId="{5B30E3FA-B7E2-BE02-8A41-01B9687769C8}"/>
          </ac:picMkLst>
        </pc:picChg>
        <pc:picChg chg="mod">
          <ac:chgData name="Leonardo Lamari" userId="89d8b546f40d390f" providerId="Windows Live" clId="Web-{90459F2E-978C-487C-8247-78DF3BE04702}" dt="2025-11-07T11:44:45.081" v="29" actId="1076"/>
          <ac:picMkLst>
            <pc:docMk/>
            <pc:sldMk cId="2544194372" sldId="260"/>
            <ac:picMk id="22" creationId="{00000000-0000-0000-0000-000000000000}"/>
          </ac:picMkLst>
        </pc:picChg>
        <pc:picChg chg="mod">
          <ac:chgData name="Leonardo Lamari" userId="89d8b546f40d390f" providerId="Windows Live" clId="Web-{90459F2E-978C-487C-8247-78DF3BE04702}" dt="2025-11-07T11:44:41.128" v="28" actId="1076"/>
          <ac:picMkLst>
            <pc:docMk/>
            <pc:sldMk cId="2544194372" sldId="260"/>
            <ac:picMk id="24" creationId="{00000000-0000-0000-0000-000000000000}"/>
          </ac:picMkLst>
        </pc:picChg>
        <pc:picChg chg="mod">
          <ac:chgData name="Leonardo Lamari" userId="89d8b546f40d390f" providerId="Windows Live" clId="Web-{90459F2E-978C-487C-8247-78DF3BE04702}" dt="2025-11-07T11:44:48.628" v="30" actId="1076"/>
          <ac:picMkLst>
            <pc:docMk/>
            <pc:sldMk cId="2544194372" sldId="260"/>
            <ac:picMk id="25" creationId="{00000000-0000-0000-0000-000000000000}"/>
          </ac:picMkLst>
        </pc:picChg>
        <pc:picChg chg="mod">
          <ac:chgData name="Leonardo Lamari" userId="89d8b546f40d390f" providerId="Windows Live" clId="Web-{90459F2E-978C-487C-8247-78DF3BE04702}" dt="2025-11-07T11:44:50.409" v="31" actId="1076"/>
          <ac:picMkLst>
            <pc:docMk/>
            <pc:sldMk cId="2544194372" sldId="260"/>
            <ac:picMk id="26" creationId="{00000000-0000-0000-0000-000000000000}"/>
          </ac:picMkLst>
        </pc:picChg>
        <pc:picChg chg="mod">
          <ac:chgData name="Leonardo Lamari" userId="89d8b546f40d390f" providerId="Windows Live" clId="Web-{90459F2E-978C-487C-8247-78DF3BE04702}" dt="2025-11-07T11:45:59.207" v="39" actId="1076"/>
          <ac:picMkLst>
            <pc:docMk/>
            <pc:sldMk cId="2544194372" sldId="260"/>
            <ac:picMk id="31" creationId="{00000000-0000-0000-0000-00000000000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pt-BR"/>
          </a:p>
        </p:txBody>
      </p:sp>
      <p:sp>
        <p:nvSpPr>
          <p:cNvPr id="5123"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pt-BR"/>
          </a:p>
        </p:txBody>
      </p:sp>
      <p:sp>
        <p:nvSpPr>
          <p:cNvPr id="5124"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pt-BR"/>
          </a:p>
        </p:txBody>
      </p:sp>
      <p:sp>
        <p:nvSpPr>
          <p:cNvPr id="5125"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fld id="{62137F34-5DDC-4C31-BA02-2277B1A4CE6D}" type="slidenum">
              <a:rPr lang="pt-BR"/>
              <a:pPr/>
              <a:t>‹#›</a:t>
            </a:fld>
            <a:endParaRPr lang="pt-BR"/>
          </a:p>
        </p:txBody>
      </p:sp>
    </p:spTree>
    <p:extLst>
      <p:ext uri="{BB962C8B-B14F-4D97-AF65-F5344CB8AC3E}">
        <p14:creationId xmlns:p14="http://schemas.microsoft.com/office/powerpoint/2010/main" val="194316089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pt-BR"/>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pt-BR"/>
          </a:p>
        </p:txBody>
      </p:sp>
      <p:sp>
        <p:nvSpPr>
          <p:cNvPr id="2052" name="Rectangle 4"/>
          <p:cNvSpPr>
            <a:spLocks noGrp="1" noRot="1" noChangeAspect="1" noChangeArrowheads="1" noTextEdit="1"/>
          </p:cNvSpPr>
          <p:nvPr>
            <p:ph type="sldImg" idx="2"/>
          </p:nvPr>
        </p:nvSpPr>
        <p:spPr bwMode="auto">
          <a:xfrm>
            <a:off x="2286000" y="685800"/>
            <a:ext cx="2286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pt-BR" noProof="0"/>
              <a:t>Clique para editar os estilos do texto mestre</a:t>
            </a:r>
          </a:p>
          <a:p>
            <a:pPr lvl="1"/>
            <a:r>
              <a:rPr lang="pt-BR" noProof="0"/>
              <a:t>Segundo nível</a:t>
            </a:r>
          </a:p>
          <a:p>
            <a:pPr lvl="2"/>
            <a:r>
              <a:rPr lang="pt-BR" noProof="0"/>
              <a:t>Terceiro nível</a:t>
            </a:r>
          </a:p>
          <a:p>
            <a:pPr lvl="3"/>
            <a:r>
              <a:rPr lang="pt-BR" noProof="0"/>
              <a:t>Quarto nível</a:t>
            </a:r>
          </a:p>
          <a:p>
            <a:pPr lvl="4"/>
            <a:r>
              <a:rPr lang="pt-BR" noProof="0"/>
              <a:t>Quinto nível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pt-BR"/>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fld id="{937B61E2-BDFA-4896-B4A2-5CC42FC61C0E}" type="slidenum">
              <a:rPr lang="pt-BR"/>
              <a:pPr/>
              <a:t>‹#›</a:t>
            </a:fld>
            <a:endParaRPr lang="pt-BR"/>
          </a:p>
        </p:txBody>
      </p:sp>
    </p:spTree>
    <p:extLst>
      <p:ext uri="{BB962C8B-B14F-4D97-AF65-F5344CB8AC3E}">
        <p14:creationId xmlns:p14="http://schemas.microsoft.com/office/powerpoint/2010/main" val="39218531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600" kern="1200">
        <a:solidFill>
          <a:schemeClr val="tx1"/>
        </a:solidFill>
        <a:latin typeface="Arial" charset="0"/>
        <a:ea typeface="+mn-ea"/>
        <a:cs typeface="+mn-cs"/>
      </a:defRPr>
    </a:lvl1pPr>
    <a:lvl2pPr marL="609493" algn="l" rtl="0" eaLnBrk="0" fontAlgn="base" hangingPunct="0">
      <a:spcBef>
        <a:spcPct val="30000"/>
      </a:spcBef>
      <a:spcAft>
        <a:spcPct val="0"/>
      </a:spcAft>
      <a:defRPr sz="1600" kern="1200">
        <a:solidFill>
          <a:schemeClr val="tx1"/>
        </a:solidFill>
        <a:latin typeface="Arial" charset="0"/>
        <a:ea typeface="+mn-ea"/>
        <a:cs typeface="+mn-cs"/>
      </a:defRPr>
    </a:lvl2pPr>
    <a:lvl3pPr marL="1218987" algn="l" rtl="0" eaLnBrk="0" fontAlgn="base" hangingPunct="0">
      <a:spcBef>
        <a:spcPct val="30000"/>
      </a:spcBef>
      <a:spcAft>
        <a:spcPct val="0"/>
      </a:spcAft>
      <a:defRPr sz="1600" kern="1200">
        <a:solidFill>
          <a:schemeClr val="tx1"/>
        </a:solidFill>
        <a:latin typeface="Arial" charset="0"/>
        <a:ea typeface="+mn-ea"/>
        <a:cs typeface="+mn-cs"/>
      </a:defRPr>
    </a:lvl3pPr>
    <a:lvl4pPr marL="1828480" algn="l" rtl="0" eaLnBrk="0" fontAlgn="base" hangingPunct="0">
      <a:spcBef>
        <a:spcPct val="30000"/>
      </a:spcBef>
      <a:spcAft>
        <a:spcPct val="0"/>
      </a:spcAft>
      <a:defRPr sz="1600" kern="1200">
        <a:solidFill>
          <a:schemeClr val="tx1"/>
        </a:solidFill>
        <a:latin typeface="Arial" charset="0"/>
        <a:ea typeface="+mn-ea"/>
        <a:cs typeface="+mn-cs"/>
      </a:defRPr>
    </a:lvl4pPr>
    <a:lvl5pPr marL="2437973" algn="l" rtl="0" eaLnBrk="0" fontAlgn="base" hangingPunct="0">
      <a:spcBef>
        <a:spcPct val="30000"/>
      </a:spcBef>
      <a:spcAft>
        <a:spcPct val="0"/>
      </a:spcAft>
      <a:defRPr sz="1600" kern="1200">
        <a:solidFill>
          <a:schemeClr val="tx1"/>
        </a:solidFill>
        <a:latin typeface="Arial"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ln/>
        </p:spPr>
      </p:sp>
      <p:sp>
        <p:nvSpPr>
          <p:cNvPr id="5123" name="Notes Placeholder 2"/>
          <p:cNvSpPr>
            <a:spLocks noGrp="1"/>
          </p:cNvSpPr>
          <p:nvPr>
            <p:ph type="body" idx="1"/>
          </p:nvPr>
        </p:nvSpPr>
        <p:spPr>
          <a:noFill/>
          <a:ln/>
        </p:spPr>
        <p:txBody>
          <a:bodyPr/>
          <a:lstStyle/>
          <a:p>
            <a:pPr eaLnBrk="1" hangingPunct="1">
              <a:spcBef>
                <a:spcPct val="0"/>
              </a:spcBef>
            </a:pPr>
            <a:endParaRPr lang="en-US">
              <a:ea typeface="ＭＳ Ｐゴシック" pitchFamily="34" charset="-128"/>
            </a:endParaRPr>
          </a:p>
        </p:txBody>
      </p:sp>
      <p:sp>
        <p:nvSpPr>
          <p:cNvPr id="5124" name="Slide Number Placeholder 3"/>
          <p:cNvSpPr>
            <a:spLocks noGrp="1"/>
          </p:cNvSpPr>
          <p:nvPr>
            <p:ph type="sldNum" sz="quarter" idx="5"/>
          </p:nvPr>
        </p:nvSpPr>
        <p:spPr>
          <a:noFill/>
        </p:spPr>
        <p:txBody>
          <a:bodyPr/>
          <a:lstStyle/>
          <a:p>
            <a:fld id="{E1035EDA-CF5D-4260-93D3-A3EA22A42075}" type="slidenum">
              <a:rPr lang="pt-BR">
                <a:latin typeface="Calibri" pitchFamily="34" charset="0"/>
                <a:ea typeface="ＭＳ Ｐゴシック" pitchFamily="34" charset="-128"/>
              </a:rPr>
              <a:pPr/>
              <a:t>1</a:t>
            </a:fld>
            <a:endParaRPr lang="pt-BR">
              <a:latin typeface="Calibri" pitchFamily="34" charset="0"/>
              <a:ea typeface="ＭＳ Ｐゴシック" pitchFamily="34" charset="-128"/>
            </a:endParaRPr>
          </a:p>
        </p:txBody>
      </p:sp>
    </p:spTree>
    <p:extLst>
      <p:ext uri="{BB962C8B-B14F-4D97-AF65-F5344CB8AC3E}">
        <p14:creationId xmlns:p14="http://schemas.microsoft.com/office/powerpoint/2010/main" val="141852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2160880" y="13420305"/>
            <a:ext cx="24478668" cy="9259395"/>
          </a:xfrm>
        </p:spPr>
        <p:txBody>
          <a:bodyPr/>
          <a:lstStyle/>
          <a:p>
            <a:r>
              <a:rPr lang="pt-BR"/>
              <a:t>Clique para editar o estilo do título mestre</a:t>
            </a:r>
          </a:p>
        </p:txBody>
      </p:sp>
      <p:sp>
        <p:nvSpPr>
          <p:cNvPr id="3" name="Subtítulo 2"/>
          <p:cNvSpPr>
            <a:spLocks noGrp="1"/>
          </p:cNvSpPr>
          <p:nvPr>
            <p:ph type="subTitle" idx="1"/>
          </p:nvPr>
        </p:nvSpPr>
        <p:spPr>
          <a:xfrm>
            <a:off x="4319642" y="24480786"/>
            <a:ext cx="20161144" cy="11039316"/>
          </a:xfrm>
        </p:spPr>
        <p:txBody>
          <a:bodyPr/>
          <a:lstStyle>
            <a:lvl1pPr marL="0" indent="0" algn="ctr">
              <a:buNone/>
              <a:defRPr/>
            </a:lvl1pPr>
            <a:lvl2pPr marL="609539" indent="0" algn="ctr">
              <a:buNone/>
              <a:defRPr/>
            </a:lvl2pPr>
            <a:lvl3pPr marL="1219078" indent="0" algn="ctr">
              <a:buNone/>
              <a:defRPr/>
            </a:lvl3pPr>
            <a:lvl4pPr marL="1828617" indent="0" algn="ctr">
              <a:buNone/>
              <a:defRPr/>
            </a:lvl4pPr>
            <a:lvl5pPr marL="2438156" indent="0" algn="ctr">
              <a:buNone/>
              <a:defRPr/>
            </a:lvl5pPr>
            <a:lvl6pPr marL="3047695" indent="0" algn="ctr">
              <a:buNone/>
              <a:defRPr/>
            </a:lvl6pPr>
            <a:lvl7pPr marL="3657234" indent="0" algn="ctr">
              <a:buNone/>
              <a:defRPr/>
            </a:lvl7pPr>
            <a:lvl8pPr marL="4266773" indent="0" algn="ctr">
              <a:buNone/>
              <a:defRPr/>
            </a:lvl8pPr>
            <a:lvl9pPr marL="4876312" indent="0" algn="ctr">
              <a:buNone/>
              <a:defRPr/>
            </a:lvl9pPr>
          </a:lstStyle>
          <a:p>
            <a:r>
              <a:rPr lang="pt-BR"/>
              <a:t>Clique para editar o estilo do subtítulo mestre</a:t>
            </a:r>
          </a:p>
        </p:txBody>
      </p:sp>
      <p:sp>
        <p:nvSpPr>
          <p:cNvPr id="4" name="Rectangle 4"/>
          <p:cNvSpPr>
            <a:spLocks noGrp="1" noChangeArrowheads="1"/>
          </p:cNvSpPr>
          <p:nvPr>
            <p:ph type="dt" sz="half" idx="10"/>
          </p:nvPr>
        </p:nvSpPr>
        <p:spPr>
          <a:ln/>
        </p:spPr>
        <p:txBody>
          <a:bodyPr/>
          <a:lstStyle>
            <a:lvl1pPr>
              <a:defRPr/>
            </a:lvl1pPr>
          </a:lstStyle>
          <a:p>
            <a:pPr>
              <a:defRPr/>
            </a:pPr>
            <a:endParaRPr 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p>
        </p:txBody>
      </p:sp>
      <p:sp>
        <p:nvSpPr>
          <p:cNvPr id="6" name="Rectangle 6"/>
          <p:cNvSpPr>
            <a:spLocks noGrp="1" noChangeArrowheads="1"/>
          </p:cNvSpPr>
          <p:nvPr>
            <p:ph type="sldNum" sz="quarter" idx="12"/>
          </p:nvPr>
        </p:nvSpPr>
        <p:spPr>
          <a:ln/>
        </p:spPr>
        <p:txBody>
          <a:bodyPr/>
          <a:lstStyle>
            <a:lvl1pPr>
              <a:defRPr/>
            </a:lvl1pPr>
          </a:lstStyle>
          <a:p>
            <a:fld id="{3FD650F0-8AAD-48EF-B3D3-2345F45EF8B2}" type="slidenum">
              <a:rPr lang="pt-BR"/>
              <a:pPr/>
              <a:t>‹#›</a:t>
            </a:fld>
            <a:endParaRPr lang="pt-B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estilo do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Rectangle 4"/>
          <p:cNvSpPr>
            <a:spLocks noGrp="1" noChangeArrowheads="1"/>
          </p:cNvSpPr>
          <p:nvPr>
            <p:ph type="dt" sz="half" idx="10"/>
          </p:nvPr>
        </p:nvSpPr>
        <p:spPr>
          <a:ln/>
        </p:spPr>
        <p:txBody>
          <a:bodyPr/>
          <a:lstStyle>
            <a:lvl1pPr>
              <a:defRPr/>
            </a:lvl1pPr>
          </a:lstStyle>
          <a:p>
            <a:pPr>
              <a:defRPr/>
            </a:pPr>
            <a:endParaRPr 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p>
        </p:txBody>
      </p:sp>
      <p:sp>
        <p:nvSpPr>
          <p:cNvPr id="6" name="Rectangle 6"/>
          <p:cNvSpPr>
            <a:spLocks noGrp="1" noChangeArrowheads="1"/>
          </p:cNvSpPr>
          <p:nvPr>
            <p:ph type="sldNum" sz="quarter" idx="12"/>
          </p:nvPr>
        </p:nvSpPr>
        <p:spPr>
          <a:ln/>
        </p:spPr>
        <p:txBody>
          <a:bodyPr/>
          <a:lstStyle>
            <a:lvl1pPr>
              <a:defRPr/>
            </a:lvl1pPr>
          </a:lstStyle>
          <a:p>
            <a:fld id="{E9B3DDCC-A5AA-4FD1-B372-9424E989D2BC}" type="slidenum">
              <a:rPr lang="pt-BR"/>
              <a:pPr/>
              <a:t>‹#›</a:t>
            </a:fld>
            <a:endParaRPr lang="pt-B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20880732" y="1729128"/>
            <a:ext cx="6480519" cy="36861919"/>
          </a:xfrm>
        </p:spPr>
        <p:txBody>
          <a:bodyPr vert="eaVert"/>
          <a:lstStyle/>
          <a:p>
            <a:r>
              <a:rPr lang="pt-BR"/>
              <a:t>Clique para editar o estilo do título mestre</a:t>
            </a:r>
          </a:p>
        </p:txBody>
      </p:sp>
      <p:sp>
        <p:nvSpPr>
          <p:cNvPr id="3" name="Espaço Reservado para Texto Vertical 2"/>
          <p:cNvSpPr>
            <a:spLocks noGrp="1"/>
          </p:cNvSpPr>
          <p:nvPr>
            <p:ph type="body" orient="vert" idx="1"/>
          </p:nvPr>
        </p:nvSpPr>
        <p:spPr>
          <a:xfrm>
            <a:off x="1439175" y="1729128"/>
            <a:ext cx="19238379" cy="36861919"/>
          </a:xfrm>
        </p:spPr>
        <p:txBody>
          <a:bodyPr vert="eaVert"/>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Rectangle 4"/>
          <p:cNvSpPr>
            <a:spLocks noGrp="1" noChangeArrowheads="1"/>
          </p:cNvSpPr>
          <p:nvPr>
            <p:ph type="dt" sz="half" idx="10"/>
          </p:nvPr>
        </p:nvSpPr>
        <p:spPr>
          <a:ln/>
        </p:spPr>
        <p:txBody>
          <a:bodyPr/>
          <a:lstStyle>
            <a:lvl1pPr>
              <a:defRPr/>
            </a:lvl1pPr>
          </a:lstStyle>
          <a:p>
            <a:pPr>
              <a:defRPr/>
            </a:pPr>
            <a:endParaRPr 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p>
        </p:txBody>
      </p:sp>
      <p:sp>
        <p:nvSpPr>
          <p:cNvPr id="6" name="Rectangle 6"/>
          <p:cNvSpPr>
            <a:spLocks noGrp="1" noChangeArrowheads="1"/>
          </p:cNvSpPr>
          <p:nvPr>
            <p:ph type="sldNum" sz="quarter" idx="12"/>
          </p:nvPr>
        </p:nvSpPr>
        <p:spPr>
          <a:ln/>
        </p:spPr>
        <p:txBody>
          <a:bodyPr/>
          <a:lstStyle>
            <a:lvl1pPr>
              <a:defRPr/>
            </a:lvl1pPr>
          </a:lstStyle>
          <a:p>
            <a:fld id="{56A33422-2CED-4084-A0A2-878BA7696C06}" type="slidenum">
              <a:rPr lang="pt-BR"/>
              <a:pPr/>
              <a:t>‹#›</a:t>
            </a:fld>
            <a:endParaRPr lang="pt-B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estilo do título mestre</a:t>
            </a:r>
          </a:p>
        </p:txBody>
      </p:sp>
      <p:sp>
        <p:nvSpPr>
          <p:cNvPr id="3" name="Espaço Reservado para Conteúdo 2"/>
          <p:cNvSpPr>
            <a:spLocks noGrp="1"/>
          </p:cNvSpPr>
          <p:nvPr>
            <p:ph idx="1"/>
          </p:nvPr>
        </p:nvSpPr>
        <p:spPr/>
        <p:txBody>
          <a:body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Rectangle 4"/>
          <p:cNvSpPr>
            <a:spLocks noGrp="1" noChangeArrowheads="1"/>
          </p:cNvSpPr>
          <p:nvPr>
            <p:ph type="dt" sz="half" idx="10"/>
          </p:nvPr>
        </p:nvSpPr>
        <p:spPr>
          <a:ln/>
        </p:spPr>
        <p:txBody>
          <a:bodyPr/>
          <a:lstStyle>
            <a:lvl1pPr>
              <a:defRPr/>
            </a:lvl1pPr>
          </a:lstStyle>
          <a:p>
            <a:pPr>
              <a:defRPr/>
            </a:pPr>
            <a:endParaRPr 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p>
        </p:txBody>
      </p:sp>
      <p:sp>
        <p:nvSpPr>
          <p:cNvPr id="6" name="Rectangle 6"/>
          <p:cNvSpPr>
            <a:spLocks noGrp="1" noChangeArrowheads="1"/>
          </p:cNvSpPr>
          <p:nvPr>
            <p:ph type="sldNum" sz="quarter" idx="12"/>
          </p:nvPr>
        </p:nvSpPr>
        <p:spPr>
          <a:ln/>
        </p:spPr>
        <p:txBody>
          <a:bodyPr/>
          <a:lstStyle>
            <a:lvl1pPr>
              <a:defRPr/>
            </a:lvl1pPr>
          </a:lstStyle>
          <a:p>
            <a:fld id="{8DC96D8B-5E5D-4756-AFBB-3EBE1D3ED4DA}" type="slidenum">
              <a:rPr lang="pt-BR"/>
              <a:pPr/>
              <a:t>‹#›</a:t>
            </a:fld>
            <a:endParaRPr lang="pt-B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2275166" y="27761258"/>
            <a:ext cx="24480784" cy="8580021"/>
          </a:xfrm>
        </p:spPr>
        <p:txBody>
          <a:bodyPr anchor="t"/>
          <a:lstStyle>
            <a:lvl1pPr algn="l">
              <a:defRPr sz="5333" b="1" cap="all"/>
            </a:lvl1pPr>
          </a:lstStyle>
          <a:p>
            <a:r>
              <a:rPr lang="pt-BR"/>
              <a:t>Clique para editar o estilo do título mestre</a:t>
            </a:r>
          </a:p>
        </p:txBody>
      </p:sp>
      <p:sp>
        <p:nvSpPr>
          <p:cNvPr id="3" name="Espaço Reservado para Texto 2"/>
          <p:cNvSpPr>
            <a:spLocks noGrp="1"/>
          </p:cNvSpPr>
          <p:nvPr>
            <p:ph type="body" idx="1"/>
          </p:nvPr>
        </p:nvSpPr>
        <p:spPr>
          <a:xfrm>
            <a:off x="2275166" y="18309267"/>
            <a:ext cx="24480784" cy="9451991"/>
          </a:xfrm>
        </p:spPr>
        <p:txBody>
          <a:bodyPr anchor="b"/>
          <a:lstStyle>
            <a:lvl1pPr marL="0" indent="0">
              <a:buNone/>
              <a:defRPr sz="2666"/>
            </a:lvl1pPr>
            <a:lvl2pPr marL="609539" indent="0">
              <a:buNone/>
              <a:defRPr sz="2400"/>
            </a:lvl2pPr>
            <a:lvl3pPr marL="1219078" indent="0">
              <a:buNone/>
              <a:defRPr sz="2133"/>
            </a:lvl3pPr>
            <a:lvl4pPr marL="1828617" indent="0">
              <a:buNone/>
              <a:defRPr sz="1866"/>
            </a:lvl4pPr>
            <a:lvl5pPr marL="2438156" indent="0">
              <a:buNone/>
              <a:defRPr sz="1866"/>
            </a:lvl5pPr>
            <a:lvl6pPr marL="3047695" indent="0">
              <a:buNone/>
              <a:defRPr sz="1866"/>
            </a:lvl6pPr>
            <a:lvl7pPr marL="3657234" indent="0">
              <a:buNone/>
              <a:defRPr sz="1866"/>
            </a:lvl7pPr>
            <a:lvl8pPr marL="4266773" indent="0">
              <a:buNone/>
              <a:defRPr sz="1866"/>
            </a:lvl8pPr>
            <a:lvl9pPr marL="4876312" indent="0">
              <a:buNone/>
              <a:defRPr sz="1866"/>
            </a:lvl9pPr>
          </a:lstStyle>
          <a:p>
            <a:pPr lvl="0"/>
            <a:r>
              <a:rPr lang="pt-BR"/>
              <a:t>Clique para editar os estilos do texto mestre</a:t>
            </a:r>
          </a:p>
        </p:txBody>
      </p:sp>
      <p:sp>
        <p:nvSpPr>
          <p:cNvPr id="4" name="Rectangle 4"/>
          <p:cNvSpPr>
            <a:spLocks noGrp="1" noChangeArrowheads="1"/>
          </p:cNvSpPr>
          <p:nvPr>
            <p:ph type="dt" sz="half" idx="10"/>
          </p:nvPr>
        </p:nvSpPr>
        <p:spPr>
          <a:ln/>
        </p:spPr>
        <p:txBody>
          <a:bodyPr/>
          <a:lstStyle>
            <a:lvl1pPr>
              <a:defRPr/>
            </a:lvl1pPr>
          </a:lstStyle>
          <a:p>
            <a:pPr>
              <a:defRPr/>
            </a:pPr>
            <a:endParaRPr 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p>
        </p:txBody>
      </p:sp>
      <p:sp>
        <p:nvSpPr>
          <p:cNvPr id="6" name="Rectangle 6"/>
          <p:cNvSpPr>
            <a:spLocks noGrp="1" noChangeArrowheads="1"/>
          </p:cNvSpPr>
          <p:nvPr>
            <p:ph type="sldNum" sz="quarter" idx="12"/>
          </p:nvPr>
        </p:nvSpPr>
        <p:spPr>
          <a:ln/>
        </p:spPr>
        <p:txBody>
          <a:bodyPr/>
          <a:lstStyle>
            <a:lvl1pPr>
              <a:defRPr/>
            </a:lvl1pPr>
          </a:lstStyle>
          <a:p>
            <a:fld id="{5D877B64-938F-41A7-B468-783CF163B3B2}" type="slidenum">
              <a:rPr lang="pt-BR"/>
              <a:pPr/>
              <a:t>‹#›</a:t>
            </a:fld>
            <a:endParaRPr lang="pt-B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estilo do título mestre</a:t>
            </a:r>
          </a:p>
        </p:txBody>
      </p:sp>
      <p:sp>
        <p:nvSpPr>
          <p:cNvPr id="3" name="Espaço Reservado para Conteúdo 2"/>
          <p:cNvSpPr>
            <a:spLocks noGrp="1"/>
          </p:cNvSpPr>
          <p:nvPr>
            <p:ph sz="half" idx="1"/>
          </p:nvPr>
        </p:nvSpPr>
        <p:spPr>
          <a:xfrm>
            <a:off x="1439175" y="10080573"/>
            <a:ext cx="12859449" cy="28510473"/>
          </a:xfrm>
        </p:spPr>
        <p:txBody>
          <a:bodyPr/>
          <a:lstStyle>
            <a:lvl1pPr>
              <a:defRPr sz="3733"/>
            </a:lvl1pPr>
            <a:lvl2pPr>
              <a:defRPr sz="3200"/>
            </a:lvl2pPr>
            <a:lvl3pPr>
              <a:defRPr sz="2666"/>
            </a:lvl3pPr>
            <a:lvl4pPr>
              <a:defRPr sz="2400"/>
            </a:lvl4pPr>
            <a:lvl5pPr>
              <a:defRPr sz="2400"/>
            </a:lvl5pPr>
            <a:lvl6pPr>
              <a:defRPr sz="2400"/>
            </a:lvl6pPr>
            <a:lvl7pPr>
              <a:defRPr sz="2400"/>
            </a:lvl7pPr>
            <a:lvl8pPr>
              <a:defRPr sz="2400"/>
            </a:lvl8pPr>
            <a:lvl9pPr>
              <a:defRPr sz="2400"/>
            </a:lvl9p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14501801" y="10080573"/>
            <a:ext cx="12859449" cy="28510473"/>
          </a:xfrm>
        </p:spPr>
        <p:txBody>
          <a:bodyPr/>
          <a:lstStyle>
            <a:lvl1pPr>
              <a:defRPr sz="3733"/>
            </a:lvl1pPr>
            <a:lvl2pPr>
              <a:defRPr sz="3200"/>
            </a:lvl2pPr>
            <a:lvl3pPr>
              <a:defRPr sz="2666"/>
            </a:lvl3pPr>
            <a:lvl4pPr>
              <a:defRPr sz="2400"/>
            </a:lvl4pPr>
            <a:lvl5pPr>
              <a:defRPr sz="2400"/>
            </a:lvl5pPr>
            <a:lvl6pPr>
              <a:defRPr sz="2400"/>
            </a:lvl6pPr>
            <a:lvl7pPr>
              <a:defRPr sz="2400"/>
            </a:lvl7pPr>
            <a:lvl8pPr>
              <a:defRPr sz="2400"/>
            </a:lvl8pPr>
            <a:lvl9pPr>
              <a:defRPr sz="2400"/>
            </a:lvl9p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Rectangle 4"/>
          <p:cNvSpPr>
            <a:spLocks noGrp="1" noChangeArrowheads="1"/>
          </p:cNvSpPr>
          <p:nvPr>
            <p:ph type="dt" sz="half" idx="10"/>
          </p:nvPr>
        </p:nvSpPr>
        <p:spPr>
          <a:ln/>
        </p:spPr>
        <p:txBody>
          <a:bodyPr/>
          <a:lstStyle>
            <a:lvl1pPr>
              <a:defRPr/>
            </a:lvl1pPr>
          </a:lstStyle>
          <a:p>
            <a:pPr>
              <a:defRPr/>
            </a:pPr>
            <a:endParaRPr lang="pt-BR"/>
          </a:p>
        </p:txBody>
      </p:sp>
      <p:sp>
        <p:nvSpPr>
          <p:cNvPr id="6" name="Rectangle 5"/>
          <p:cNvSpPr>
            <a:spLocks noGrp="1" noChangeArrowheads="1"/>
          </p:cNvSpPr>
          <p:nvPr>
            <p:ph type="ftr" sz="quarter" idx="11"/>
          </p:nvPr>
        </p:nvSpPr>
        <p:spPr>
          <a:ln/>
        </p:spPr>
        <p:txBody>
          <a:bodyPr/>
          <a:lstStyle>
            <a:lvl1pPr>
              <a:defRPr/>
            </a:lvl1pPr>
          </a:lstStyle>
          <a:p>
            <a:pPr>
              <a:defRPr/>
            </a:pPr>
            <a:endParaRPr lang="pt-BR"/>
          </a:p>
        </p:txBody>
      </p:sp>
      <p:sp>
        <p:nvSpPr>
          <p:cNvPr id="7" name="Rectangle 6"/>
          <p:cNvSpPr>
            <a:spLocks noGrp="1" noChangeArrowheads="1"/>
          </p:cNvSpPr>
          <p:nvPr>
            <p:ph type="sldNum" sz="quarter" idx="12"/>
          </p:nvPr>
        </p:nvSpPr>
        <p:spPr>
          <a:ln/>
        </p:spPr>
        <p:txBody>
          <a:bodyPr/>
          <a:lstStyle>
            <a:lvl1pPr>
              <a:defRPr/>
            </a:lvl1pPr>
          </a:lstStyle>
          <a:p>
            <a:fld id="{5DF3C380-F25C-4E70-B099-B699EC5ADAC9}" type="slidenum">
              <a:rPr lang="pt-BR"/>
              <a:pPr/>
              <a:t>‹#›</a:t>
            </a:fld>
            <a:endParaRPr lang="pt-B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pt-BR"/>
              <a:t>Clique para editar o estilo do título mestre</a:t>
            </a:r>
          </a:p>
        </p:txBody>
      </p:sp>
      <p:sp>
        <p:nvSpPr>
          <p:cNvPr id="3" name="Espaço Reservado para Texto 2"/>
          <p:cNvSpPr>
            <a:spLocks noGrp="1"/>
          </p:cNvSpPr>
          <p:nvPr>
            <p:ph type="body" idx="1"/>
          </p:nvPr>
        </p:nvSpPr>
        <p:spPr>
          <a:xfrm>
            <a:off x="1439175" y="9669985"/>
            <a:ext cx="12726114" cy="4029689"/>
          </a:xfrm>
        </p:spPr>
        <p:txBody>
          <a:bodyPr anchor="b"/>
          <a:lstStyle>
            <a:lvl1pPr marL="0" indent="0">
              <a:buNone/>
              <a:defRPr sz="3200" b="1"/>
            </a:lvl1pPr>
            <a:lvl2pPr marL="609539" indent="0">
              <a:buNone/>
              <a:defRPr sz="2666" b="1"/>
            </a:lvl2pPr>
            <a:lvl3pPr marL="1219078" indent="0">
              <a:buNone/>
              <a:defRPr sz="2400" b="1"/>
            </a:lvl3pPr>
            <a:lvl4pPr marL="1828617" indent="0">
              <a:buNone/>
              <a:defRPr sz="2133" b="1"/>
            </a:lvl4pPr>
            <a:lvl5pPr marL="2438156" indent="0">
              <a:buNone/>
              <a:defRPr sz="2133" b="1"/>
            </a:lvl5pPr>
            <a:lvl6pPr marL="3047695" indent="0">
              <a:buNone/>
              <a:defRPr sz="2133" b="1"/>
            </a:lvl6pPr>
            <a:lvl7pPr marL="3657234" indent="0">
              <a:buNone/>
              <a:defRPr sz="2133" b="1"/>
            </a:lvl7pPr>
            <a:lvl8pPr marL="4266773" indent="0">
              <a:buNone/>
              <a:defRPr sz="2133" b="1"/>
            </a:lvl8pPr>
            <a:lvl9pPr marL="4876312" indent="0">
              <a:buNone/>
              <a:defRPr sz="2133" b="1"/>
            </a:lvl9pPr>
          </a:lstStyle>
          <a:p>
            <a:pPr lvl="0"/>
            <a:r>
              <a:rPr lang="pt-BR"/>
              <a:t>Clique para editar os estilos do texto mestre</a:t>
            </a:r>
          </a:p>
        </p:txBody>
      </p:sp>
      <p:sp>
        <p:nvSpPr>
          <p:cNvPr id="4" name="Espaço Reservado para Conteúdo 3"/>
          <p:cNvSpPr>
            <a:spLocks noGrp="1"/>
          </p:cNvSpPr>
          <p:nvPr>
            <p:ph sz="half" idx="2"/>
          </p:nvPr>
        </p:nvSpPr>
        <p:spPr>
          <a:xfrm>
            <a:off x="1439175" y="13699675"/>
            <a:ext cx="12726114" cy="24891372"/>
          </a:xfrm>
        </p:spPr>
        <p:txBody>
          <a:bodyPr/>
          <a:lstStyle>
            <a:lvl1pPr>
              <a:defRPr sz="3200"/>
            </a:lvl1pPr>
            <a:lvl2pPr>
              <a:defRPr sz="2666"/>
            </a:lvl2pPr>
            <a:lvl3pPr>
              <a:defRPr sz="2400"/>
            </a:lvl3pPr>
            <a:lvl4pPr>
              <a:defRPr sz="2133"/>
            </a:lvl4pPr>
            <a:lvl5pPr>
              <a:defRPr sz="2133"/>
            </a:lvl5pPr>
            <a:lvl6pPr>
              <a:defRPr sz="2133"/>
            </a:lvl6pPr>
            <a:lvl7pPr>
              <a:defRPr sz="2133"/>
            </a:lvl7pPr>
            <a:lvl8pPr>
              <a:defRPr sz="2133"/>
            </a:lvl8pPr>
            <a:lvl9pPr>
              <a:defRPr sz="2133"/>
            </a:lvl9p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14630904" y="9669985"/>
            <a:ext cx="12730346" cy="4029689"/>
          </a:xfrm>
        </p:spPr>
        <p:txBody>
          <a:bodyPr anchor="b"/>
          <a:lstStyle>
            <a:lvl1pPr marL="0" indent="0">
              <a:buNone/>
              <a:defRPr sz="3200" b="1"/>
            </a:lvl1pPr>
            <a:lvl2pPr marL="609539" indent="0">
              <a:buNone/>
              <a:defRPr sz="2666" b="1"/>
            </a:lvl2pPr>
            <a:lvl3pPr marL="1219078" indent="0">
              <a:buNone/>
              <a:defRPr sz="2400" b="1"/>
            </a:lvl3pPr>
            <a:lvl4pPr marL="1828617" indent="0">
              <a:buNone/>
              <a:defRPr sz="2133" b="1"/>
            </a:lvl4pPr>
            <a:lvl5pPr marL="2438156" indent="0">
              <a:buNone/>
              <a:defRPr sz="2133" b="1"/>
            </a:lvl5pPr>
            <a:lvl6pPr marL="3047695" indent="0">
              <a:buNone/>
              <a:defRPr sz="2133" b="1"/>
            </a:lvl6pPr>
            <a:lvl7pPr marL="3657234" indent="0">
              <a:buNone/>
              <a:defRPr sz="2133" b="1"/>
            </a:lvl7pPr>
            <a:lvl8pPr marL="4266773" indent="0">
              <a:buNone/>
              <a:defRPr sz="2133" b="1"/>
            </a:lvl8pPr>
            <a:lvl9pPr marL="4876312" indent="0">
              <a:buNone/>
              <a:defRPr sz="2133" b="1"/>
            </a:lvl9pPr>
          </a:lstStyle>
          <a:p>
            <a:pPr lvl="0"/>
            <a:r>
              <a:rPr lang="pt-BR"/>
              <a:t>Clique para editar os estilos do texto mestre</a:t>
            </a:r>
          </a:p>
        </p:txBody>
      </p:sp>
      <p:sp>
        <p:nvSpPr>
          <p:cNvPr id="6" name="Espaço Reservado para Conteúdo 5"/>
          <p:cNvSpPr>
            <a:spLocks noGrp="1"/>
          </p:cNvSpPr>
          <p:nvPr>
            <p:ph sz="quarter" idx="4"/>
          </p:nvPr>
        </p:nvSpPr>
        <p:spPr>
          <a:xfrm>
            <a:off x="14630904" y="13699675"/>
            <a:ext cx="12730346" cy="24891372"/>
          </a:xfrm>
        </p:spPr>
        <p:txBody>
          <a:bodyPr/>
          <a:lstStyle>
            <a:lvl1pPr>
              <a:defRPr sz="3200"/>
            </a:lvl1pPr>
            <a:lvl2pPr>
              <a:defRPr sz="2666"/>
            </a:lvl2pPr>
            <a:lvl3pPr>
              <a:defRPr sz="2400"/>
            </a:lvl3pPr>
            <a:lvl4pPr>
              <a:defRPr sz="2133"/>
            </a:lvl4pPr>
            <a:lvl5pPr>
              <a:defRPr sz="2133"/>
            </a:lvl5pPr>
            <a:lvl6pPr>
              <a:defRPr sz="2133"/>
            </a:lvl6pPr>
            <a:lvl7pPr>
              <a:defRPr sz="2133"/>
            </a:lvl7pPr>
            <a:lvl8pPr>
              <a:defRPr sz="2133"/>
            </a:lvl8pPr>
            <a:lvl9pPr>
              <a:defRPr sz="2133"/>
            </a:lvl9p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Rectangle 4"/>
          <p:cNvSpPr>
            <a:spLocks noGrp="1" noChangeArrowheads="1"/>
          </p:cNvSpPr>
          <p:nvPr>
            <p:ph type="dt" sz="half" idx="10"/>
          </p:nvPr>
        </p:nvSpPr>
        <p:spPr>
          <a:ln/>
        </p:spPr>
        <p:txBody>
          <a:bodyPr/>
          <a:lstStyle>
            <a:lvl1pPr>
              <a:defRPr/>
            </a:lvl1pPr>
          </a:lstStyle>
          <a:p>
            <a:pPr>
              <a:defRPr/>
            </a:pPr>
            <a:endParaRPr lang="pt-BR"/>
          </a:p>
        </p:txBody>
      </p:sp>
      <p:sp>
        <p:nvSpPr>
          <p:cNvPr id="8" name="Rectangle 5"/>
          <p:cNvSpPr>
            <a:spLocks noGrp="1" noChangeArrowheads="1"/>
          </p:cNvSpPr>
          <p:nvPr>
            <p:ph type="ftr" sz="quarter" idx="11"/>
          </p:nvPr>
        </p:nvSpPr>
        <p:spPr>
          <a:ln/>
        </p:spPr>
        <p:txBody>
          <a:bodyPr/>
          <a:lstStyle>
            <a:lvl1pPr>
              <a:defRPr/>
            </a:lvl1pPr>
          </a:lstStyle>
          <a:p>
            <a:pPr>
              <a:defRPr/>
            </a:pPr>
            <a:endParaRPr lang="pt-BR"/>
          </a:p>
        </p:txBody>
      </p:sp>
      <p:sp>
        <p:nvSpPr>
          <p:cNvPr id="9" name="Rectangle 6"/>
          <p:cNvSpPr>
            <a:spLocks noGrp="1" noChangeArrowheads="1"/>
          </p:cNvSpPr>
          <p:nvPr>
            <p:ph type="sldNum" sz="quarter" idx="12"/>
          </p:nvPr>
        </p:nvSpPr>
        <p:spPr>
          <a:ln/>
        </p:spPr>
        <p:txBody>
          <a:bodyPr/>
          <a:lstStyle>
            <a:lvl1pPr>
              <a:defRPr/>
            </a:lvl1pPr>
          </a:lstStyle>
          <a:p>
            <a:fld id="{9611D1C0-6B5C-4B42-9BF5-9656ED25A1D6}" type="slidenum">
              <a:rPr lang="pt-BR"/>
              <a:pPr/>
              <a:t>‹#›</a:t>
            </a:fld>
            <a:endParaRPr lang="pt-B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estilo do título mestre</a:t>
            </a:r>
          </a:p>
        </p:txBody>
      </p:sp>
      <p:sp>
        <p:nvSpPr>
          <p:cNvPr id="3" name="Rectangle 4"/>
          <p:cNvSpPr>
            <a:spLocks noGrp="1" noChangeArrowheads="1"/>
          </p:cNvSpPr>
          <p:nvPr>
            <p:ph type="dt" sz="half" idx="10"/>
          </p:nvPr>
        </p:nvSpPr>
        <p:spPr>
          <a:ln/>
        </p:spPr>
        <p:txBody>
          <a:bodyPr/>
          <a:lstStyle>
            <a:lvl1pPr>
              <a:defRPr/>
            </a:lvl1pPr>
          </a:lstStyle>
          <a:p>
            <a:pPr>
              <a:defRPr/>
            </a:pPr>
            <a:endParaRPr lang="pt-BR"/>
          </a:p>
        </p:txBody>
      </p:sp>
      <p:sp>
        <p:nvSpPr>
          <p:cNvPr id="4" name="Rectangle 5"/>
          <p:cNvSpPr>
            <a:spLocks noGrp="1" noChangeArrowheads="1"/>
          </p:cNvSpPr>
          <p:nvPr>
            <p:ph type="ftr" sz="quarter" idx="11"/>
          </p:nvPr>
        </p:nvSpPr>
        <p:spPr>
          <a:ln/>
        </p:spPr>
        <p:txBody>
          <a:bodyPr/>
          <a:lstStyle>
            <a:lvl1pPr>
              <a:defRPr/>
            </a:lvl1pPr>
          </a:lstStyle>
          <a:p>
            <a:pPr>
              <a:defRPr/>
            </a:pPr>
            <a:endParaRPr lang="pt-BR"/>
          </a:p>
        </p:txBody>
      </p:sp>
      <p:sp>
        <p:nvSpPr>
          <p:cNvPr id="5" name="Rectangle 6"/>
          <p:cNvSpPr>
            <a:spLocks noGrp="1" noChangeArrowheads="1"/>
          </p:cNvSpPr>
          <p:nvPr>
            <p:ph type="sldNum" sz="quarter" idx="12"/>
          </p:nvPr>
        </p:nvSpPr>
        <p:spPr>
          <a:ln/>
        </p:spPr>
        <p:txBody>
          <a:bodyPr/>
          <a:lstStyle>
            <a:lvl1pPr>
              <a:defRPr/>
            </a:lvl1pPr>
          </a:lstStyle>
          <a:p>
            <a:fld id="{F203E92E-70CD-434A-A365-47B3624C9D13}" type="slidenum">
              <a:rPr lang="pt-BR"/>
              <a:pPr/>
              <a:t>‹#›</a:t>
            </a:fld>
            <a:endParaRPr lang="pt-B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pt-BR"/>
          </a:p>
        </p:txBody>
      </p:sp>
      <p:sp>
        <p:nvSpPr>
          <p:cNvPr id="3" name="Rectangle 5"/>
          <p:cNvSpPr>
            <a:spLocks noGrp="1" noChangeArrowheads="1"/>
          </p:cNvSpPr>
          <p:nvPr>
            <p:ph type="ftr" sz="quarter" idx="11"/>
          </p:nvPr>
        </p:nvSpPr>
        <p:spPr>
          <a:ln/>
        </p:spPr>
        <p:txBody>
          <a:bodyPr/>
          <a:lstStyle>
            <a:lvl1pPr>
              <a:defRPr/>
            </a:lvl1pPr>
          </a:lstStyle>
          <a:p>
            <a:pPr>
              <a:defRPr/>
            </a:pPr>
            <a:endParaRPr lang="pt-BR"/>
          </a:p>
        </p:txBody>
      </p:sp>
      <p:sp>
        <p:nvSpPr>
          <p:cNvPr id="4" name="Rectangle 6"/>
          <p:cNvSpPr>
            <a:spLocks noGrp="1" noChangeArrowheads="1"/>
          </p:cNvSpPr>
          <p:nvPr>
            <p:ph type="sldNum" sz="quarter" idx="12"/>
          </p:nvPr>
        </p:nvSpPr>
        <p:spPr>
          <a:ln/>
        </p:spPr>
        <p:txBody>
          <a:bodyPr/>
          <a:lstStyle>
            <a:lvl1pPr>
              <a:defRPr/>
            </a:lvl1pPr>
          </a:lstStyle>
          <a:p>
            <a:fld id="{BBEBB076-EF90-42B2-B80B-DD7B17B5D866}" type="slidenum">
              <a:rPr lang="pt-BR"/>
              <a:pPr/>
              <a:t>‹#›</a:t>
            </a:fld>
            <a:endParaRPr lang="pt-B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439175" y="1720661"/>
            <a:ext cx="9475273" cy="7318627"/>
          </a:xfrm>
        </p:spPr>
        <p:txBody>
          <a:bodyPr anchor="b"/>
          <a:lstStyle>
            <a:lvl1pPr algn="l">
              <a:defRPr sz="2666" b="1"/>
            </a:lvl1pPr>
          </a:lstStyle>
          <a:p>
            <a:r>
              <a:rPr lang="pt-BR"/>
              <a:t>Clique para editar o estilo do título mestre</a:t>
            </a:r>
          </a:p>
        </p:txBody>
      </p:sp>
      <p:sp>
        <p:nvSpPr>
          <p:cNvPr id="3" name="Espaço Reservado para Conteúdo 2"/>
          <p:cNvSpPr>
            <a:spLocks noGrp="1"/>
          </p:cNvSpPr>
          <p:nvPr>
            <p:ph idx="1"/>
          </p:nvPr>
        </p:nvSpPr>
        <p:spPr>
          <a:xfrm>
            <a:off x="11259425" y="1720662"/>
            <a:ext cx="16101825" cy="36870385"/>
          </a:xfrm>
        </p:spPr>
        <p:txBody>
          <a:bodyPr/>
          <a:lstStyle>
            <a:lvl1pPr>
              <a:defRPr sz="4266"/>
            </a:lvl1pPr>
            <a:lvl2pPr>
              <a:defRPr sz="3733"/>
            </a:lvl2pPr>
            <a:lvl3pPr>
              <a:defRPr sz="3200"/>
            </a:lvl3pPr>
            <a:lvl4pPr>
              <a:defRPr sz="2666"/>
            </a:lvl4pPr>
            <a:lvl5pPr>
              <a:defRPr sz="2666"/>
            </a:lvl5pPr>
            <a:lvl6pPr>
              <a:defRPr sz="2666"/>
            </a:lvl6pPr>
            <a:lvl7pPr>
              <a:defRPr sz="2666"/>
            </a:lvl7pPr>
            <a:lvl8pPr>
              <a:defRPr sz="2666"/>
            </a:lvl8pPr>
            <a:lvl9pPr>
              <a:defRPr sz="2666"/>
            </a:lvl9p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1439175" y="9039287"/>
            <a:ext cx="9475273" cy="29551759"/>
          </a:xfrm>
        </p:spPr>
        <p:txBody>
          <a:bodyPr/>
          <a:lstStyle>
            <a:lvl1pPr marL="0" indent="0">
              <a:buNone/>
              <a:defRPr sz="1866"/>
            </a:lvl1pPr>
            <a:lvl2pPr marL="609539" indent="0">
              <a:buNone/>
              <a:defRPr sz="1600"/>
            </a:lvl2pPr>
            <a:lvl3pPr marL="1219078" indent="0">
              <a:buNone/>
              <a:defRPr sz="1333"/>
            </a:lvl3pPr>
            <a:lvl4pPr marL="1828617" indent="0">
              <a:buNone/>
              <a:defRPr sz="1200"/>
            </a:lvl4pPr>
            <a:lvl5pPr marL="2438156" indent="0">
              <a:buNone/>
              <a:defRPr sz="1200"/>
            </a:lvl5pPr>
            <a:lvl6pPr marL="3047695" indent="0">
              <a:buNone/>
              <a:defRPr sz="1200"/>
            </a:lvl6pPr>
            <a:lvl7pPr marL="3657234" indent="0">
              <a:buNone/>
              <a:defRPr sz="1200"/>
            </a:lvl7pPr>
            <a:lvl8pPr marL="4266773" indent="0">
              <a:buNone/>
              <a:defRPr sz="1200"/>
            </a:lvl8pPr>
            <a:lvl9pPr marL="4876312" indent="0">
              <a:buNone/>
              <a:defRPr sz="1200"/>
            </a:lvl9pPr>
          </a:lstStyle>
          <a:p>
            <a:pPr lvl="0"/>
            <a:r>
              <a:rPr lang="pt-BR"/>
              <a:t>Clique para editar os estilos do texto mestre</a:t>
            </a:r>
          </a:p>
        </p:txBody>
      </p:sp>
      <p:sp>
        <p:nvSpPr>
          <p:cNvPr id="5" name="Rectangle 4"/>
          <p:cNvSpPr>
            <a:spLocks noGrp="1" noChangeArrowheads="1"/>
          </p:cNvSpPr>
          <p:nvPr>
            <p:ph type="dt" sz="half" idx="10"/>
          </p:nvPr>
        </p:nvSpPr>
        <p:spPr>
          <a:ln/>
        </p:spPr>
        <p:txBody>
          <a:bodyPr/>
          <a:lstStyle>
            <a:lvl1pPr>
              <a:defRPr/>
            </a:lvl1pPr>
          </a:lstStyle>
          <a:p>
            <a:pPr>
              <a:defRPr/>
            </a:pPr>
            <a:endParaRPr lang="pt-BR"/>
          </a:p>
        </p:txBody>
      </p:sp>
      <p:sp>
        <p:nvSpPr>
          <p:cNvPr id="6" name="Rectangle 5"/>
          <p:cNvSpPr>
            <a:spLocks noGrp="1" noChangeArrowheads="1"/>
          </p:cNvSpPr>
          <p:nvPr>
            <p:ph type="ftr" sz="quarter" idx="11"/>
          </p:nvPr>
        </p:nvSpPr>
        <p:spPr>
          <a:ln/>
        </p:spPr>
        <p:txBody>
          <a:bodyPr/>
          <a:lstStyle>
            <a:lvl1pPr>
              <a:defRPr/>
            </a:lvl1pPr>
          </a:lstStyle>
          <a:p>
            <a:pPr>
              <a:defRPr/>
            </a:pPr>
            <a:endParaRPr lang="pt-BR"/>
          </a:p>
        </p:txBody>
      </p:sp>
      <p:sp>
        <p:nvSpPr>
          <p:cNvPr id="7" name="Rectangle 6"/>
          <p:cNvSpPr>
            <a:spLocks noGrp="1" noChangeArrowheads="1"/>
          </p:cNvSpPr>
          <p:nvPr>
            <p:ph type="sldNum" sz="quarter" idx="12"/>
          </p:nvPr>
        </p:nvSpPr>
        <p:spPr>
          <a:ln/>
        </p:spPr>
        <p:txBody>
          <a:bodyPr/>
          <a:lstStyle>
            <a:lvl1pPr>
              <a:defRPr/>
            </a:lvl1pPr>
          </a:lstStyle>
          <a:p>
            <a:fld id="{17FA4729-5D1D-4D38-A25F-215095997037}" type="slidenum">
              <a:rPr lang="pt-BR"/>
              <a:pPr/>
              <a:t>‹#›</a:t>
            </a:fld>
            <a:endParaRPr lang="pt-B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5644529" y="30239601"/>
            <a:ext cx="17280678" cy="3570424"/>
          </a:xfrm>
        </p:spPr>
        <p:txBody>
          <a:bodyPr anchor="b"/>
          <a:lstStyle>
            <a:lvl1pPr algn="l">
              <a:defRPr sz="2666" b="1"/>
            </a:lvl1pPr>
          </a:lstStyle>
          <a:p>
            <a:r>
              <a:rPr lang="pt-BR"/>
              <a:t>Clique para editar o estilo do título mestre</a:t>
            </a:r>
          </a:p>
        </p:txBody>
      </p:sp>
      <p:sp>
        <p:nvSpPr>
          <p:cNvPr id="3" name="Espaço Reservado para Imagem 2"/>
          <p:cNvSpPr>
            <a:spLocks noGrp="1"/>
          </p:cNvSpPr>
          <p:nvPr>
            <p:ph type="pic" idx="1"/>
          </p:nvPr>
        </p:nvSpPr>
        <p:spPr>
          <a:xfrm>
            <a:off x="5644529" y="3860375"/>
            <a:ext cx="17280678" cy="25919960"/>
          </a:xfrm>
        </p:spPr>
        <p:txBody>
          <a:bodyPr/>
          <a:lstStyle>
            <a:lvl1pPr marL="0" indent="0">
              <a:buNone/>
              <a:defRPr sz="4266"/>
            </a:lvl1pPr>
            <a:lvl2pPr marL="609539" indent="0">
              <a:buNone/>
              <a:defRPr sz="3733"/>
            </a:lvl2pPr>
            <a:lvl3pPr marL="1219078" indent="0">
              <a:buNone/>
              <a:defRPr sz="3200"/>
            </a:lvl3pPr>
            <a:lvl4pPr marL="1828617" indent="0">
              <a:buNone/>
              <a:defRPr sz="2666"/>
            </a:lvl4pPr>
            <a:lvl5pPr marL="2438156" indent="0">
              <a:buNone/>
              <a:defRPr sz="2666"/>
            </a:lvl5pPr>
            <a:lvl6pPr marL="3047695" indent="0">
              <a:buNone/>
              <a:defRPr sz="2666"/>
            </a:lvl6pPr>
            <a:lvl7pPr marL="3657234" indent="0">
              <a:buNone/>
              <a:defRPr sz="2666"/>
            </a:lvl7pPr>
            <a:lvl8pPr marL="4266773" indent="0">
              <a:buNone/>
              <a:defRPr sz="2666"/>
            </a:lvl8pPr>
            <a:lvl9pPr marL="4876312" indent="0">
              <a:buNone/>
              <a:defRPr sz="2666"/>
            </a:lvl9pPr>
          </a:lstStyle>
          <a:p>
            <a:pPr lvl="0"/>
            <a:endParaRPr lang="pt-BR" noProof="0"/>
          </a:p>
        </p:txBody>
      </p:sp>
      <p:sp>
        <p:nvSpPr>
          <p:cNvPr id="4" name="Espaço Reservado para Texto 3"/>
          <p:cNvSpPr>
            <a:spLocks noGrp="1"/>
          </p:cNvSpPr>
          <p:nvPr>
            <p:ph type="body" sz="half" idx="2"/>
          </p:nvPr>
        </p:nvSpPr>
        <p:spPr>
          <a:xfrm>
            <a:off x="5644529" y="33810024"/>
            <a:ext cx="17280678" cy="5070974"/>
          </a:xfrm>
        </p:spPr>
        <p:txBody>
          <a:bodyPr/>
          <a:lstStyle>
            <a:lvl1pPr marL="0" indent="0">
              <a:buNone/>
              <a:defRPr sz="1866"/>
            </a:lvl1pPr>
            <a:lvl2pPr marL="609539" indent="0">
              <a:buNone/>
              <a:defRPr sz="1600"/>
            </a:lvl2pPr>
            <a:lvl3pPr marL="1219078" indent="0">
              <a:buNone/>
              <a:defRPr sz="1333"/>
            </a:lvl3pPr>
            <a:lvl4pPr marL="1828617" indent="0">
              <a:buNone/>
              <a:defRPr sz="1200"/>
            </a:lvl4pPr>
            <a:lvl5pPr marL="2438156" indent="0">
              <a:buNone/>
              <a:defRPr sz="1200"/>
            </a:lvl5pPr>
            <a:lvl6pPr marL="3047695" indent="0">
              <a:buNone/>
              <a:defRPr sz="1200"/>
            </a:lvl6pPr>
            <a:lvl7pPr marL="3657234" indent="0">
              <a:buNone/>
              <a:defRPr sz="1200"/>
            </a:lvl7pPr>
            <a:lvl8pPr marL="4266773" indent="0">
              <a:buNone/>
              <a:defRPr sz="1200"/>
            </a:lvl8pPr>
            <a:lvl9pPr marL="4876312" indent="0">
              <a:buNone/>
              <a:defRPr sz="1200"/>
            </a:lvl9pPr>
          </a:lstStyle>
          <a:p>
            <a:pPr lvl="0"/>
            <a:r>
              <a:rPr lang="pt-BR"/>
              <a:t>Clique para editar os estilos do texto mestre</a:t>
            </a:r>
          </a:p>
        </p:txBody>
      </p:sp>
      <p:sp>
        <p:nvSpPr>
          <p:cNvPr id="5" name="Rectangle 4"/>
          <p:cNvSpPr>
            <a:spLocks noGrp="1" noChangeArrowheads="1"/>
          </p:cNvSpPr>
          <p:nvPr>
            <p:ph type="dt" sz="half" idx="10"/>
          </p:nvPr>
        </p:nvSpPr>
        <p:spPr>
          <a:ln/>
        </p:spPr>
        <p:txBody>
          <a:bodyPr/>
          <a:lstStyle>
            <a:lvl1pPr>
              <a:defRPr/>
            </a:lvl1pPr>
          </a:lstStyle>
          <a:p>
            <a:pPr>
              <a:defRPr/>
            </a:pPr>
            <a:endParaRPr lang="pt-BR"/>
          </a:p>
        </p:txBody>
      </p:sp>
      <p:sp>
        <p:nvSpPr>
          <p:cNvPr id="6" name="Rectangle 5"/>
          <p:cNvSpPr>
            <a:spLocks noGrp="1" noChangeArrowheads="1"/>
          </p:cNvSpPr>
          <p:nvPr>
            <p:ph type="ftr" sz="quarter" idx="11"/>
          </p:nvPr>
        </p:nvSpPr>
        <p:spPr>
          <a:ln/>
        </p:spPr>
        <p:txBody>
          <a:bodyPr/>
          <a:lstStyle>
            <a:lvl1pPr>
              <a:defRPr/>
            </a:lvl1pPr>
          </a:lstStyle>
          <a:p>
            <a:pPr>
              <a:defRPr/>
            </a:pPr>
            <a:endParaRPr lang="pt-BR"/>
          </a:p>
        </p:txBody>
      </p:sp>
      <p:sp>
        <p:nvSpPr>
          <p:cNvPr id="7" name="Rectangle 6"/>
          <p:cNvSpPr>
            <a:spLocks noGrp="1" noChangeArrowheads="1"/>
          </p:cNvSpPr>
          <p:nvPr>
            <p:ph type="sldNum" sz="quarter" idx="12"/>
          </p:nvPr>
        </p:nvSpPr>
        <p:spPr>
          <a:ln/>
        </p:spPr>
        <p:txBody>
          <a:bodyPr/>
          <a:lstStyle>
            <a:lvl1pPr>
              <a:defRPr/>
            </a:lvl1pPr>
          </a:lstStyle>
          <a:p>
            <a:fld id="{96B7DF24-3BB9-4DC6-A067-2A7C35CBC9DF}" type="slidenum">
              <a:rPr lang="pt-BR"/>
              <a:pPr/>
              <a:t>‹#›</a:t>
            </a:fld>
            <a:endParaRPr lang="pt-B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439175" y="1729128"/>
            <a:ext cx="25922076" cy="7200106"/>
          </a:xfrm>
          <a:prstGeom prst="rect">
            <a:avLst/>
          </a:prstGeom>
          <a:noFill/>
          <a:ln w="9525">
            <a:noFill/>
            <a:miter lim="800000"/>
            <a:headEnd/>
            <a:tailEnd/>
          </a:ln>
        </p:spPr>
        <p:txBody>
          <a:bodyPr vert="horz" wrap="square" lIns="308610" tIns="154305" rIns="308610" bIns="154305" numCol="1" anchor="ctr" anchorCtr="0" compatLnSpc="1">
            <a:prstTxWarp prst="textNoShape">
              <a:avLst/>
            </a:prstTxWarp>
          </a:bodyPr>
          <a:lstStyle/>
          <a:p>
            <a:pPr lvl="0"/>
            <a:r>
              <a:rPr lang="pt-BR"/>
              <a:t>Clique para editar o estilo do título mestre</a:t>
            </a:r>
          </a:p>
        </p:txBody>
      </p:sp>
      <p:sp>
        <p:nvSpPr>
          <p:cNvPr id="1027" name="Rectangle 3"/>
          <p:cNvSpPr>
            <a:spLocks noGrp="1" noChangeArrowheads="1"/>
          </p:cNvSpPr>
          <p:nvPr>
            <p:ph type="body" idx="1"/>
          </p:nvPr>
        </p:nvSpPr>
        <p:spPr bwMode="auto">
          <a:xfrm>
            <a:off x="1439175" y="10080573"/>
            <a:ext cx="25922076" cy="28510473"/>
          </a:xfrm>
          <a:prstGeom prst="rect">
            <a:avLst/>
          </a:prstGeom>
          <a:noFill/>
          <a:ln w="9525">
            <a:noFill/>
            <a:miter lim="800000"/>
            <a:headEnd/>
            <a:tailEnd/>
          </a:ln>
        </p:spPr>
        <p:txBody>
          <a:bodyPr vert="horz" wrap="square" lIns="308610" tIns="154305" rIns="308610" bIns="154305" numCol="1" anchor="t" anchorCtr="0" compatLnSpc="1">
            <a:prstTxWarp prst="textNoShape">
              <a:avLst/>
            </a:prstTxWarp>
          </a:bodyPr>
          <a:lstStyle/>
          <a:p>
            <a:pPr lvl="0"/>
            <a:r>
              <a:rPr lang="pt-BR"/>
              <a:t>Clique para editar os estilos do texto mestre</a:t>
            </a:r>
          </a:p>
          <a:p>
            <a:pPr lvl="1"/>
            <a:r>
              <a:rPr lang="pt-BR"/>
              <a:t>Segundo nível</a:t>
            </a:r>
          </a:p>
          <a:p>
            <a:pPr lvl="2"/>
            <a:r>
              <a:rPr lang="pt-BR"/>
              <a:t>Terceiro nível</a:t>
            </a:r>
          </a:p>
          <a:p>
            <a:pPr lvl="3"/>
            <a:r>
              <a:rPr lang="pt-BR"/>
              <a:t>Quarto nível</a:t>
            </a:r>
          </a:p>
          <a:p>
            <a:pPr lvl="4"/>
            <a:r>
              <a:rPr lang="pt-BR"/>
              <a:t>Quinto nível</a:t>
            </a:r>
          </a:p>
        </p:txBody>
      </p:sp>
      <p:sp>
        <p:nvSpPr>
          <p:cNvPr id="1028" name="Rectangle 4"/>
          <p:cNvSpPr>
            <a:spLocks noGrp="1" noChangeArrowheads="1"/>
          </p:cNvSpPr>
          <p:nvPr>
            <p:ph type="dt" sz="half" idx="2"/>
          </p:nvPr>
        </p:nvSpPr>
        <p:spPr bwMode="auto">
          <a:xfrm>
            <a:off x="1439175" y="39340264"/>
            <a:ext cx="6721792" cy="3001103"/>
          </a:xfrm>
          <a:prstGeom prst="rect">
            <a:avLst/>
          </a:prstGeom>
          <a:noFill/>
          <a:ln w="9525">
            <a:noFill/>
            <a:miter lim="800000"/>
            <a:headEnd/>
            <a:tailEnd/>
          </a:ln>
          <a:effectLst/>
        </p:spPr>
        <p:txBody>
          <a:bodyPr vert="horz" wrap="square" lIns="308610" tIns="154305" rIns="308610" bIns="154305" numCol="1" anchor="t" anchorCtr="0" compatLnSpc="1">
            <a:prstTxWarp prst="textNoShape">
              <a:avLst/>
            </a:prstTxWarp>
          </a:bodyPr>
          <a:lstStyle>
            <a:lvl1pPr eaLnBrk="1" hangingPunct="1">
              <a:defRPr sz="6266">
                <a:latin typeface="Arial" charset="0"/>
              </a:defRPr>
            </a:lvl1pPr>
          </a:lstStyle>
          <a:p>
            <a:pPr>
              <a:defRPr/>
            </a:pPr>
            <a:endParaRPr lang="pt-BR"/>
          </a:p>
        </p:txBody>
      </p:sp>
      <p:sp>
        <p:nvSpPr>
          <p:cNvPr id="1029" name="Rectangle 5"/>
          <p:cNvSpPr>
            <a:spLocks noGrp="1" noChangeArrowheads="1"/>
          </p:cNvSpPr>
          <p:nvPr>
            <p:ph type="ftr" sz="quarter" idx="3"/>
          </p:nvPr>
        </p:nvSpPr>
        <p:spPr bwMode="auto">
          <a:xfrm>
            <a:off x="9839300" y="39340264"/>
            <a:ext cx="9121828" cy="3001103"/>
          </a:xfrm>
          <a:prstGeom prst="rect">
            <a:avLst/>
          </a:prstGeom>
          <a:noFill/>
          <a:ln w="9525">
            <a:noFill/>
            <a:miter lim="800000"/>
            <a:headEnd/>
            <a:tailEnd/>
          </a:ln>
          <a:effectLst/>
        </p:spPr>
        <p:txBody>
          <a:bodyPr vert="horz" wrap="square" lIns="308610" tIns="154305" rIns="308610" bIns="154305" numCol="1" anchor="t" anchorCtr="0" compatLnSpc="1">
            <a:prstTxWarp prst="textNoShape">
              <a:avLst/>
            </a:prstTxWarp>
          </a:bodyPr>
          <a:lstStyle>
            <a:lvl1pPr algn="ctr" eaLnBrk="1" hangingPunct="1">
              <a:defRPr sz="6266">
                <a:latin typeface="Arial" charset="0"/>
              </a:defRPr>
            </a:lvl1pPr>
          </a:lstStyle>
          <a:p>
            <a:pPr>
              <a:defRPr/>
            </a:pPr>
            <a:endParaRPr lang="pt-BR"/>
          </a:p>
        </p:txBody>
      </p:sp>
      <p:sp>
        <p:nvSpPr>
          <p:cNvPr id="1030" name="Rectangle 6"/>
          <p:cNvSpPr>
            <a:spLocks noGrp="1" noChangeArrowheads="1"/>
          </p:cNvSpPr>
          <p:nvPr>
            <p:ph type="sldNum" sz="quarter" idx="4"/>
          </p:nvPr>
        </p:nvSpPr>
        <p:spPr bwMode="auto">
          <a:xfrm>
            <a:off x="20639458" y="39340264"/>
            <a:ext cx="6721792" cy="3001103"/>
          </a:xfrm>
          <a:prstGeom prst="rect">
            <a:avLst/>
          </a:prstGeom>
          <a:noFill/>
          <a:ln w="9525">
            <a:noFill/>
            <a:miter lim="800000"/>
            <a:headEnd/>
            <a:tailEnd/>
          </a:ln>
          <a:effectLst/>
        </p:spPr>
        <p:txBody>
          <a:bodyPr vert="horz" wrap="square" lIns="308610" tIns="154305" rIns="308610" bIns="154305" numCol="1" anchor="t" anchorCtr="0" compatLnSpc="1">
            <a:prstTxWarp prst="textNoShape">
              <a:avLst/>
            </a:prstTxWarp>
          </a:bodyPr>
          <a:lstStyle>
            <a:lvl1pPr algn="r" eaLnBrk="1" hangingPunct="1">
              <a:defRPr sz="6266"/>
            </a:lvl1pPr>
          </a:lstStyle>
          <a:p>
            <a:fld id="{9D20D27F-DE98-4825-9B81-BD19507AA243}" type="slidenum">
              <a:rPr lang="pt-BR"/>
              <a:pPr/>
              <a:t>‹#›</a:t>
            </a:fld>
            <a:endParaRPr lang="pt-B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14389" rtl="0" eaLnBrk="0" fontAlgn="base" hangingPunct="0">
        <a:spcBef>
          <a:spcPct val="0"/>
        </a:spcBef>
        <a:spcAft>
          <a:spcPct val="0"/>
        </a:spcAft>
        <a:defRPr sz="19865">
          <a:solidFill>
            <a:schemeClr val="tx2"/>
          </a:solidFill>
          <a:latin typeface="+mj-lt"/>
          <a:ea typeface="+mj-ea"/>
          <a:cs typeface="+mj-cs"/>
        </a:defRPr>
      </a:lvl1pPr>
      <a:lvl2pPr algn="ctr" defTabSz="4114389" rtl="0" eaLnBrk="0" fontAlgn="base" hangingPunct="0">
        <a:spcBef>
          <a:spcPct val="0"/>
        </a:spcBef>
        <a:spcAft>
          <a:spcPct val="0"/>
        </a:spcAft>
        <a:defRPr sz="19865">
          <a:solidFill>
            <a:schemeClr val="tx2"/>
          </a:solidFill>
          <a:latin typeface="Arial" charset="0"/>
        </a:defRPr>
      </a:lvl2pPr>
      <a:lvl3pPr algn="ctr" defTabSz="4114389" rtl="0" eaLnBrk="0" fontAlgn="base" hangingPunct="0">
        <a:spcBef>
          <a:spcPct val="0"/>
        </a:spcBef>
        <a:spcAft>
          <a:spcPct val="0"/>
        </a:spcAft>
        <a:defRPr sz="19865">
          <a:solidFill>
            <a:schemeClr val="tx2"/>
          </a:solidFill>
          <a:latin typeface="Arial" charset="0"/>
        </a:defRPr>
      </a:lvl3pPr>
      <a:lvl4pPr algn="ctr" defTabSz="4114389" rtl="0" eaLnBrk="0" fontAlgn="base" hangingPunct="0">
        <a:spcBef>
          <a:spcPct val="0"/>
        </a:spcBef>
        <a:spcAft>
          <a:spcPct val="0"/>
        </a:spcAft>
        <a:defRPr sz="19865">
          <a:solidFill>
            <a:schemeClr val="tx2"/>
          </a:solidFill>
          <a:latin typeface="Arial" charset="0"/>
        </a:defRPr>
      </a:lvl4pPr>
      <a:lvl5pPr algn="ctr" defTabSz="4114389" rtl="0" eaLnBrk="0" fontAlgn="base" hangingPunct="0">
        <a:spcBef>
          <a:spcPct val="0"/>
        </a:spcBef>
        <a:spcAft>
          <a:spcPct val="0"/>
        </a:spcAft>
        <a:defRPr sz="19865">
          <a:solidFill>
            <a:schemeClr val="tx2"/>
          </a:solidFill>
          <a:latin typeface="Arial" charset="0"/>
        </a:defRPr>
      </a:lvl5pPr>
      <a:lvl6pPr marL="609539" algn="ctr" defTabSz="4114389" rtl="0" fontAlgn="base">
        <a:spcBef>
          <a:spcPct val="0"/>
        </a:spcBef>
        <a:spcAft>
          <a:spcPct val="0"/>
        </a:spcAft>
        <a:defRPr sz="19865">
          <a:solidFill>
            <a:schemeClr val="tx2"/>
          </a:solidFill>
          <a:latin typeface="Arial" charset="0"/>
        </a:defRPr>
      </a:lvl6pPr>
      <a:lvl7pPr marL="1219078" algn="ctr" defTabSz="4114389" rtl="0" fontAlgn="base">
        <a:spcBef>
          <a:spcPct val="0"/>
        </a:spcBef>
        <a:spcAft>
          <a:spcPct val="0"/>
        </a:spcAft>
        <a:defRPr sz="19865">
          <a:solidFill>
            <a:schemeClr val="tx2"/>
          </a:solidFill>
          <a:latin typeface="Arial" charset="0"/>
        </a:defRPr>
      </a:lvl7pPr>
      <a:lvl8pPr marL="1828617" algn="ctr" defTabSz="4114389" rtl="0" fontAlgn="base">
        <a:spcBef>
          <a:spcPct val="0"/>
        </a:spcBef>
        <a:spcAft>
          <a:spcPct val="0"/>
        </a:spcAft>
        <a:defRPr sz="19865">
          <a:solidFill>
            <a:schemeClr val="tx2"/>
          </a:solidFill>
          <a:latin typeface="Arial" charset="0"/>
        </a:defRPr>
      </a:lvl8pPr>
      <a:lvl9pPr marL="2438156" algn="ctr" defTabSz="4114389" rtl="0" fontAlgn="base">
        <a:spcBef>
          <a:spcPct val="0"/>
        </a:spcBef>
        <a:spcAft>
          <a:spcPct val="0"/>
        </a:spcAft>
        <a:defRPr sz="19865">
          <a:solidFill>
            <a:schemeClr val="tx2"/>
          </a:solidFill>
          <a:latin typeface="Arial" charset="0"/>
        </a:defRPr>
      </a:lvl9pPr>
    </p:titleStyle>
    <p:bodyStyle>
      <a:lvl1pPr marL="1542896" indent="-1542896" algn="l" defTabSz="4114389" rtl="0" eaLnBrk="0" fontAlgn="base" hangingPunct="0">
        <a:spcBef>
          <a:spcPct val="20000"/>
        </a:spcBef>
        <a:spcAft>
          <a:spcPct val="0"/>
        </a:spcAft>
        <a:buChar char="•"/>
        <a:defRPr sz="14399">
          <a:solidFill>
            <a:schemeClr val="tx1"/>
          </a:solidFill>
          <a:latin typeface="+mn-lt"/>
          <a:ea typeface="+mn-ea"/>
          <a:cs typeface="+mn-cs"/>
        </a:defRPr>
      </a:lvl1pPr>
      <a:lvl2pPr marL="3343999" indent="-1286805" algn="l" defTabSz="4114389" rtl="0" eaLnBrk="0" fontAlgn="base" hangingPunct="0">
        <a:spcBef>
          <a:spcPct val="20000"/>
        </a:spcBef>
        <a:spcAft>
          <a:spcPct val="0"/>
        </a:spcAft>
        <a:buChar char="–"/>
        <a:defRPr sz="12665">
          <a:solidFill>
            <a:schemeClr val="tx1"/>
          </a:solidFill>
          <a:latin typeface="+mn-lt"/>
        </a:defRPr>
      </a:lvl2pPr>
      <a:lvl3pPr marL="5142986" indent="-1028597" algn="l" defTabSz="4114389" rtl="0" eaLnBrk="0" fontAlgn="base" hangingPunct="0">
        <a:spcBef>
          <a:spcPct val="20000"/>
        </a:spcBef>
        <a:spcAft>
          <a:spcPct val="0"/>
        </a:spcAft>
        <a:buChar char="•"/>
        <a:defRPr sz="10799">
          <a:solidFill>
            <a:schemeClr val="tx1"/>
          </a:solidFill>
          <a:latin typeface="+mn-lt"/>
        </a:defRPr>
      </a:lvl3pPr>
      <a:lvl4pPr marL="7200180" indent="-1028597" algn="l" defTabSz="4114389" rtl="0" eaLnBrk="0" fontAlgn="base" hangingPunct="0">
        <a:spcBef>
          <a:spcPct val="20000"/>
        </a:spcBef>
        <a:spcAft>
          <a:spcPct val="0"/>
        </a:spcAft>
        <a:buChar char="–"/>
        <a:defRPr sz="9066">
          <a:solidFill>
            <a:schemeClr val="tx1"/>
          </a:solidFill>
          <a:latin typeface="+mn-lt"/>
        </a:defRPr>
      </a:lvl4pPr>
      <a:lvl5pPr marL="9257374" indent="-1028597" algn="l" defTabSz="4114389" rtl="0" eaLnBrk="0" fontAlgn="base" hangingPunct="0">
        <a:spcBef>
          <a:spcPct val="20000"/>
        </a:spcBef>
        <a:spcAft>
          <a:spcPct val="0"/>
        </a:spcAft>
        <a:buChar char="»"/>
        <a:defRPr sz="9066">
          <a:solidFill>
            <a:schemeClr val="tx1"/>
          </a:solidFill>
          <a:latin typeface="+mn-lt"/>
        </a:defRPr>
      </a:lvl5pPr>
      <a:lvl6pPr marL="9866913" indent="-1028597" algn="l" defTabSz="4114389" rtl="0" fontAlgn="base">
        <a:spcBef>
          <a:spcPct val="20000"/>
        </a:spcBef>
        <a:spcAft>
          <a:spcPct val="0"/>
        </a:spcAft>
        <a:buChar char="»"/>
        <a:defRPr sz="9066">
          <a:solidFill>
            <a:schemeClr val="tx1"/>
          </a:solidFill>
          <a:latin typeface="+mn-lt"/>
        </a:defRPr>
      </a:lvl6pPr>
      <a:lvl7pPr marL="10476452" indent="-1028597" algn="l" defTabSz="4114389" rtl="0" fontAlgn="base">
        <a:spcBef>
          <a:spcPct val="20000"/>
        </a:spcBef>
        <a:spcAft>
          <a:spcPct val="0"/>
        </a:spcAft>
        <a:buChar char="»"/>
        <a:defRPr sz="9066">
          <a:solidFill>
            <a:schemeClr val="tx1"/>
          </a:solidFill>
          <a:latin typeface="+mn-lt"/>
        </a:defRPr>
      </a:lvl7pPr>
      <a:lvl8pPr marL="11085991" indent="-1028597" algn="l" defTabSz="4114389" rtl="0" fontAlgn="base">
        <a:spcBef>
          <a:spcPct val="20000"/>
        </a:spcBef>
        <a:spcAft>
          <a:spcPct val="0"/>
        </a:spcAft>
        <a:buChar char="»"/>
        <a:defRPr sz="9066">
          <a:solidFill>
            <a:schemeClr val="tx1"/>
          </a:solidFill>
          <a:latin typeface="+mn-lt"/>
        </a:defRPr>
      </a:lvl8pPr>
      <a:lvl9pPr marL="11695530" indent="-1028597" algn="l" defTabSz="4114389" rtl="0" fontAlgn="base">
        <a:spcBef>
          <a:spcPct val="20000"/>
        </a:spcBef>
        <a:spcAft>
          <a:spcPct val="0"/>
        </a:spcAft>
        <a:buChar char="»"/>
        <a:defRPr sz="9066">
          <a:solidFill>
            <a:schemeClr val="tx1"/>
          </a:solidFill>
          <a:latin typeface="+mn-lt"/>
        </a:defRPr>
      </a:lvl9pPr>
    </p:bodyStyle>
    <p:otherStyle>
      <a:defPPr>
        <a:defRPr lang="pt-BR"/>
      </a:defPPr>
      <a:lvl1pPr marL="0" algn="l" defTabSz="1219078" rtl="0" eaLnBrk="1" latinLnBrk="0" hangingPunct="1">
        <a:defRPr sz="2400" kern="1200">
          <a:solidFill>
            <a:schemeClr val="tx1"/>
          </a:solidFill>
          <a:latin typeface="+mn-lt"/>
          <a:ea typeface="+mn-ea"/>
          <a:cs typeface="+mn-cs"/>
        </a:defRPr>
      </a:lvl1pPr>
      <a:lvl2pPr marL="609539" algn="l" defTabSz="1219078" rtl="0" eaLnBrk="1" latinLnBrk="0" hangingPunct="1">
        <a:defRPr sz="2400" kern="1200">
          <a:solidFill>
            <a:schemeClr val="tx1"/>
          </a:solidFill>
          <a:latin typeface="+mn-lt"/>
          <a:ea typeface="+mn-ea"/>
          <a:cs typeface="+mn-cs"/>
        </a:defRPr>
      </a:lvl2pPr>
      <a:lvl3pPr marL="1219078" algn="l" defTabSz="1219078" rtl="0" eaLnBrk="1" latinLnBrk="0" hangingPunct="1">
        <a:defRPr sz="2400" kern="1200">
          <a:solidFill>
            <a:schemeClr val="tx1"/>
          </a:solidFill>
          <a:latin typeface="+mn-lt"/>
          <a:ea typeface="+mn-ea"/>
          <a:cs typeface="+mn-cs"/>
        </a:defRPr>
      </a:lvl3pPr>
      <a:lvl4pPr marL="1828617" algn="l" defTabSz="1219078" rtl="0" eaLnBrk="1" latinLnBrk="0" hangingPunct="1">
        <a:defRPr sz="2400" kern="1200">
          <a:solidFill>
            <a:schemeClr val="tx1"/>
          </a:solidFill>
          <a:latin typeface="+mn-lt"/>
          <a:ea typeface="+mn-ea"/>
          <a:cs typeface="+mn-cs"/>
        </a:defRPr>
      </a:lvl4pPr>
      <a:lvl5pPr marL="2438156" algn="l" defTabSz="1219078" rtl="0" eaLnBrk="1" latinLnBrk="0" hangingPunct="1">
        <a:defRPr sz="2400" kern="1200">
          <a:solidFill>
            <a:schemeClr val="tx1"/>
          </a:solidFill>
          <a:latin typeface="+mn-lt"/>
          <a:ea typeface="+mn-ea"/>
          <a:cs typeface="+mn-cs"/>
        </a:defRPr>
      </a:lvl5pPr>
      <a:lvl6pPr marL="3047695" algn="l" defTabSz="1219078" rtl="0" eaLnBrk="1" latinLnBrk="0" hangingPunct="1">
        <a:defRPr sz="2400" kern="1200">
          <a:solidFill>
            <a:schemeClr val="tx1"/>
          </a:solidFill>
          <a:latin typeface="+mn-lt"/>
          <a:ea typeface="+mn-ea"/>
          <a:cs typeface="+mn-cs"/>
        </a:defRPr>
      </a:lvl6pPr>
      <a:lvl7pPr marL="3657234" algn="l" defTabSz="1219078" rtl="0" eaLnBrk="1" latinLnBrk="0" hangingPunct="1">
        <a:defRPr sz="2400" kern="1200">
          <a:solidFill>
            <a:schemeClr val="tx1"/>
          </a:solidFill>
          <a:latin typeface="+mn-lt"/>
          <a:ea typeface="+mn-ea"/>
          <a:cs typeface="+mn-cs"/>
        </a:defRPr>
      </a:lvl7pPr>
      <a:lvl8pPr marL="4266773" algn="l" defTabSz="1219078" rtl="0" eaLnBrk="1" latinLnBrk="0" hangingPunct="1">
        <a:defRPr sz="2400" kern="1200">
          <a:solidFill>
            <a:schemeClr val="tx1"/>
          </a:solidFill>
          <a:latin typeface="+mn-lt"/>
          <a:ea typeface="+mn-ea"/>
          <a:cs typeface="+mn-cs"/>
        </a:defRPr>
      </a:lvl8pPr>
      <a:lvl9pPr marL="4876312" algn="l" defTabSz="1219078"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e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F65B9183-D015-4EDA-BC8C-5077C4505C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40" y="10648"/>
            <a:ext cx="28774944" cy="43179343"/>
          </a:xfrm>
          <a:prstGeom prst="rect">
            <a:avLst/>
          </a:prstGeom>
        </p:spPr>
      </p:pic>
      <p:sp>
        <p:nvSpPr>
          <p:cNvPr id="4100" name="Rectangle 6"/>
          <p:cNvSpPr>
            <a:spLocks noChangeArrowheads="1"/>
          </p:cNvSpPr>
          <p:nvPr/>
        </p:nvSpPr>
        <p:spPr bwMode="auto">
          <a:xfrm>
            <a:off x="-36734" y="2703909"/>
            <a:ext cx="28800425" cy="666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algn="ctr" eaLnBrk="1" hangingPunct="1"/>
            <a:r>
              <a:rPr lang="pt-BR" sz="3730" b="1"/>
              <a:t>Julia Basilio, Julia SIlva, Leonardo Lamari, Maria Eduarda Olo</a:t>
            </a:r>
            <a:r>
              <a:rPr lang="pt-BR" sz="3730"/>
              <a:t>​</a:t>
            </a:r>
            <a:endParaRPr lang="pt-BR" sz="3730" b="1">
              <a:ea typeface="ＭＳ Ｐゴシック" pitchFamily="34" charset="-128"/>
              <a:cs typeface="Times New Roman" pitchFamily="18" charset="0"/>
            </a:endParaRPr>
          </a:p>
        </p:txBody>
      </p:sp>
      <p:sp>
        <p:nvSpPr>
          <p:cNvPr id="4102" name="TextBox 8"/>
          <p:cNvSpPr txBox="1">
            <a:spLocks noChangeArrowheads="1"/>
          </p:cNvSpPr>
          <p:nvPr/>
        </p:nvSpPr>
        <p:spPr bwMode="auto">
          <a:xfrm>
            <a:off x="690522" y="4992304"/>
            <a:ext cx="13284851" cy="5273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defTabSz="1678349" eaLnBrk="1" hangingPunct="1"/>
            <a:r>
              <a:rPr lang="pt-BR" sz="3600" b="1">
                <a:ea typeface="ＭＳ Ｐゴシック" pitchFamily="34" charset="-128"/>
              </a:rPr>
              <a:t>Sobre a equipe</a:t>
            </a:r>
          </a:p>
          <a:p>
            <a:pPr algn="just" defTabSz="1678349" eaLnBrk="1" hangingPunct="1">
              <a:spcAft>
                <a:spcPts val="1200"/>
              </a:spcAft>
            </a:pPr>
            <a:r>
              <a:rPr lang="pt-BR" sz="2400"/>
              <a:t>	O projeto Master Score foi desenvolvido por uma equipe de quatro integrantes, cada um contribuindo e ajudando a desenvolver partes diferentes do projeto para a construção do jogo. Todos os membros foram responsáveis por discutir e elaborar a solução proposta, definindo toda a lógica do jogo, o sistema de pontuação e o funcionamento do acúmulo de moedas e resgate de cupons. Cada membro contribuiu de forma específica para o MasterScore e contou com a ajuda de outros integrantes na divisão de tarefas e desenvolvimento do projeto. Um dos integrantes focou principalmente na programação, outro na parte de design e interface, enquanto outros cuidaram do banco de dados, do acúmulo de pontos e do funcionamento geral do jogo. Essa divisão de tarefas permitiu que cada aspecto do projeto fosse desenvolvido com atenção, e a colaboração constante garantiu que todas as partes se encaixassem com sucesso dentro do jogo. ​</a:t>
            </a:r>
          </a:p>
          <a:p>
            <a:pPr algn="just" defTabSz="1678349" eaLnBrk="1" hangingPunct="1">
              <a:spcAft>
                <a:spcPts val="1200"/>
              </a:spcAft>
            </a:pPr>
            <a:endParaRPr lang="pt-BR" sz="2666"/>
          </a:p>
        </p:txBody>
      </p:sp>
      <p:sp>
        <p:nvSpPr>
          <p:cNvPr id="4104" name="Rectangle 13"/>
          <p:cNvSpPr>
            <a:spLocks noChangeArrowheads="1"/>
          </p:cNvSpPr>
          <p:nvPr/>
        </p:nvSpPr>
        <p:spPr bwMode="auto">
          <a:xfrm>
            <a:off x="0" y="-669350"/>
            <a:ext cx="184731" cy="133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Font typeface="Arial" panose="020B0604020202020204" pitchFamily="34" charset="0"/>
              <a:buChar char="•"/>
              <a:defRPr sz="144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26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108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9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9000">
                <a:solidFill>
                  <a:schemeClr val="tx1"/>
                </a:solidFill>
                <a:latin typeface="Calibri" panose="020F0502020204030204" pitchFamily="34" charset="0"/>
                <a:ea typeface="ＭＳ Ｐゴシック" panose="020B0600070205080204" pitchFamily="34" charset="-128"/>
              </a:defRPr>
            </a:lvl5pPr>
            <a:lvl6pPr marL="2514600" indent="-228600" defTabSz="4114800" eaLnBrk="0" fontAlgn="base" hangingPunct="0">
              <a:spcBef>
                <a:spcPct val="20000"/>
              </a:spcBef>
              <a:spcAft>
                <a:spcPct val="0"/>
              </a:spcAft>
              <a:buFont typeface="Arial" panose="020B0604020202020204" pitchFamily="34" charset="0"/>
              <a:buChar char="»"/>
              <a:defRPr sz="9000">
                <a:solidFill>
                  <a:schemeClr val="tx1"/>
                </a:solidFill>
                <a:latin typeface="Calibri" panose="020F0502020204030204" pitchFamily="34" charset="0"/>
                <a:ea typeface="ＭＳ Ｐゴシック" panose="020B0600070205080204" pitchFamily="34" charset="-128"/>
              </a:defRPr>
            </a:lvl6pPr>
            <a:lvl7pPr marL="2971800" indent="-228600" defTabSz="4114800" eaLnBrk="0" fontAlgn="base" hangingPunct="0">
              <a:spcBef>
                <a:spcPct val="20000"/>
              </a:spcBef>
              <a:spcAft>
                <a:spcPct val="0"/>
              </a:spcAft>
              <a:buFont typeface="Arial" panose="020B0604020202020204" pitchFamily="34" charset="0"/>
              <a:buChar char="»"/>
              <a:defRPr sz="9000">
                <a:solidFill>
                  <a:schemeClr val="tx1"/>
                </a:solidFill>
                <a:latin typeface="Calibri" panose="020F0502020204030204" pitchFamily="34" charset="0"/>
                <a:ea typeface="ＭＳ Ｐゴシック" panose="020B0600070205080204" pitchFamily="34" charset="-128"/>
              </a:defRPr>
            </a:lvl7pPr>
            <a:lvl8pPr marL="3429000" indent="-228600" defTabSz="4114800" eaLnBrk="0" fontAlgn="base" hangingPunct="0">
              <a:spcBef>
                <a:spcPct val="20000"/>
              </a:spcBef>
              <a:spcAft>
                <a:spcPct val="0"/>
              </a:spcAft>
              <a:buFont typeface="Arial" panose="020B0604020202020204" pitchFamily="34" charset="0"/>
              <a:buChar char="»"/>
              <a:defRPr sz="9000">
                <a:solidFill>
                  <a:schemeClr val="tx1"/>
                </a:solidFill>
                <a:latin typeface="Calibri" panose="020F0502020204030204" pitchFamily="34" charset="0"/>
                <a:ea typeface="ＭＳ Ｐゴシック" panose="020B0600070205080204" pitchFamily="34" charset="-128"/>
              </a:defRPr>
            </a:lvl8pPr>
            <a:lvl9pPr marL="3886200" indent="-228600" defTabSz="4114800" eaLnBrk="0" fontAlgn="base" hangingPunct="0">
              <a:spcBef>
                <a:spcPct val="20000"/>
              </a:spcBef>
              <a:spcAft>
                <a:spcPct val="0"/>
              </a:spcAft>
              <a:buFont typeface="Arial" panose="020B0604020202020204" pitchFamily="34" charset="0"/>
              <a:buChar char="»"/>
              <a:defRPr sz="9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defRPr/>
            </a:pPr>
            <a:endParaRPr lang="en-US" sz="8099">
              <a:latin typeface="Arial" panose="020B0604020202020204" pitchFamily="34" charset="0"/>
            </a:endParaRPr>
          </a:p>
        </p:txBody>
      </p:sp>
      <p:sp>
        <p:nvSpPr>
          <p:cNvPr id="4108" name="Rectangle 2"/>
          <p:cNvSpPr>
            <a:spLocks noGrp="1" noChangeArrowheads="1"/>
          </p:cNvSpPr>
          <p:nvPr>
            <p:ph type="ctrTitle"/>
          </p:nvPr>
        </p:nvSpPr>
        <p:spPr>
          <a:xfrm>
            <a:off x="577055" y="1967434"/>
            <a:ext cx="27924315" cy="731589"/>
          </a:xfrm>
        </p:spPr>
        <p:txBody>
          <a:bodyPr/>
          <a:lstStyle/>
          <a:p>
            <a:pPr eaLnBrk="1" hangingPunct="1"/>
            <a:r>
              <a:rPr lang="pt-BR" sz="5850" b="1" err="1"/>
              <a:t>MasterScore</a:t>
            </a:r>
            <a:endParaRPr lang="pt-BR" sz="5866" b="1" err="1"/>
          </a:p>
        </p:txBody>
      </p:sp>
      <p:sp>
        <p:nvSpPr>
          <p:cNvPr id="4109" name="Rectangle 14"/>
          <p:cNvSpPr>
            <a:spLocks noChangeArrowheads="1"/>
          </p:cNvSpPr>
          <p:nvPr/>
        </p:nvSpPr>
        <p:spPr bwMode="auto">
          <a:xfrm>
            <a:off x="1540883" y="288300"/>
            <a:ext cx="25809904" cy="1619083"/>
          </a:xfrm>
          <a:prstGeom prst="rect">
            <a:avLst/>
          </a:prstGeom>
          <a:noFill/>
          <a:ln w="9525">
            <a:noFill/>
            <a:miter lim="800000"/>
            <a:headEnd/>
            <a:tailEnd/>
          </a:ln>
        </p:spPr>
        <p:txBody>
          <a:bodyPr lIns="411435" tIns="205717" rIns="411435" bIns="205717" anchor="ctr"/>
          <a:lstStyle/>
          <a:p>
            <a:pPr algn="ctr" eaLnBrk="1" hangingPunct="1"/>
            <a:r>
              <a:rPr lang="pt-BR" sz="7999" b="1">
                <a:solidFill>
                  <a:schemeClr val="bg1"/>
                </a:solidFill>
              </a:rPr>
              <a:t>Semana de Tecnologia FECAP 2025</a:t>
            </a:r>
          </a:p>
        </p:txBody>
      </p:sp>
      <p:sp>
        <p:nvSpPr>
          <p:cNvPr id="4" name="TextBox 8">
            <a:extLst>
              <a:ext uri="{FF2B5EF4-FFF2-40B4-BE49-F238E27FC236}">
                <a16:creationId xmlns:a16="http://schemas.microsoft.com/office/drawing/2014/main" id="{6D4C09D9-51BE-953B-669D-23F72BD2F12D}"/>
              </a:ext>
            </a:extLst>
          </p:cNvPr>
          <p:cNvSpPr txBox="1">
            <a:spLocks noChangeArrowheads="1"/>
          </p:cNvSpPr>
          <p:nvPr/>
        </p:nvSpPr>
        <p:spPr bwMode="auto">
          <a:xfrm>
            <a:off x="14653154" y="4992305"/>
            <a:ext cx="13284851" cy="3600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just" defTabSz="1678349" eaLnBrk="1" hangingPunct="1"/>
            <a:r>
              <a:rPr lang="pt-BR" sz="3600" b="1" dirty="0">
                <a:latin typeface="Arial"/>
                <a:ea typeface="ＭＳ Ｐゴシック"/>
                <a:cs typeface="Arial"/>
              </a:rPr>
              <a:t>Problema a ser tratado</a:t>
            </a:r>
          </a:p>
          <a:p>
            <a:pPr algn="just" defTabSz="1678349"/>
            <a:r>
              <a:rPr lang="pt-BR" sz="2400" smtClean="0">
                <a:latin typeface="Arial"/>
                <a:ea typeface="ＭＳ Ｐゴシック"/>
                <a:cs typeface="Arial"/>
              </a:rPr>
              <a:t>	Um </a:t>
            </a:r>
            <a:r>
              <a:rPr lang="pt-BR" sz="2400" dirty="0">
                <a:latin typeface="Arial"/>
                <a:ea typeface="ＭＳ Ｐゴシック"/>
                <a:cs typeface="Arial"/>
              </a:rPr>
              <a:t>programa inovador que transforma o aprendizado em uma experiência divertida, dinâmica e envolvente. Gameficando o processo educativo de forma instigante e lúdica, incentivando o engajamento e a retenção dos usuários na plataforma</a:t>
            </a:r>
            <a:r>
              <a:rPr lang="pt-BR" sz="2400" dirty="0" smtClean="0">
                <a:latin typeface="Arial"/>
                <a:ea typeface="ＭＳ Ｐゴシック"/>
                <a:cs typeface="Arial"/>
              </a:rPr>
              <a:t>.</a:t>
            </a:r>
            <a:endParaRPr lang="pt-BR" sz="2400" dirty="0">
              <a:latin typeface="Arial"/>
              <a:ea typeface="ＭＳ Ｐゴシック"/>
              <a:cs typeface="Arial"/>
            </a:endParaRPr>
          </a:p>
          <a:p>
            <a:pPr algn="just" defTabSz="1678349"/>
            <a:r>
              <a:rPr lang="pt-BR" sz="2400" dirty="0">
                <a:latin typeface="Arial"/>
                <a:ea typeface="ＭＳ Ｐゴシック"/>
                <a:cs typeface="Arial"/>
              </a:rPr>
              <a:t>Além de promover a educação de maneira interativa, também deverá oferecendo dicas e orientações sobre onde encontrar cupons da PicMoney. Tudo isso sem a necessidade de compras externas, sorteios ou qualquer tipo de recurso associado a jogos de azar</a:t>
            </a:r>
            <a:r>
              <a:rPr lang="pt-BR" sz="2400" dirty="0" smtClean="0">
                <a:latin typeface="Arial"/>
                <a:ea typeface="ＭＳ Ｐゴシック"/>
                <a:cs typeface="Arial"/>
              </a:rPr>
              <a:t>.</a:t>
            </a:r>
            <a:endParaRPr lang="pt-BR" sz="2400" dirty="0">
              <a:latin typeface="Arial"/>
              <a:ea typeface="ＭＳ Ｐゴシック"/>
              <a:cs typeface="Arial"/>
            </a:endParaRPr>
          </a:p>
          <a:p>
            <a:pPr algn="just" defTabSz="1678349"/>
            <a:r>
              <a:rPr lang="pt-BR" sz="2400" dirty="0">
                <a:latin typeface="Arial"/>
                <a:ea typeface="ＭＳ Ｐゴシック"/>
                <a:cs typeface="Arial"/>
              </a:rPr>
              <a:t>O objetivo é unir aprendizado e benefícios reais que, ao mesmo tempo, motiva e recompensa para cada usuário.</a:t>
            </a:r>
            <a:endParaRPr lang="pt-BR" sz="2400" dirty="0">
              <a:latin typeface="Arial"/>
              <a:ea typeface="ＭＳ Ｐゴシック"/>
              <a:cs typeface="Arial"/>
            </a:endParaRPr>
          </a:p>
        </p:txBody>
      </p:sp>
      <p:sp>
        <p:nvSpPr>
          <p:cNvPr id="7" name="TextBox 8">
            <a:extLst>
              <a:ext uri="{FF2B5EF4-FFF2-40B4-BE49-F238E27FC236}">
                <a16:creationId xmlns:a16="http://schemas.microsoft.com/office/drawing/2014/main" id="{C1758913-C53F-99C8-A545-3D8DE7E0ED34}"/>
              </a:ext>
            </a:extLst>
          </p:cNvPr>
          <p:cNvSpPr txBox="1">
            <a:spLocks noChangeArrowheads="1"/>
          </p:cNvSpPr>
          <p:nvPr/>
        </p:nvSpPr>
        <p:spPr bwMode="auto">
          <a:xfrm>
            <a:off x="630353" y="33543418"/>
            <a:ext cx="13318910"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just" defTabSz="1678349" eaLnBrk="1" hangingPunct="1"/>
            <a:r>
              <a:rPr lang="pt-BR" sz="3600" b="1">
                <a:latin typeface="Arial"/>
                <a:ea typeface="ＭＳ Ｐゴシック"/>
                <a:cs typeface="Arial"/>
              </a:rPr>
              <a:t>Solução proposta</a:t>
            </a:r>
            <a:endParaRPr lang="pt-BR" sz="2400" b="1">
              <a:ea typeface="ＭＳ Ｐゴシック" pitchFamily="34" charset="-128"/>
              <a:cs typeface="Arial"/>
            </a:endParaRPr>
          </a:p>
          <a:p>
            <a:pPr algn="just" defTabSz="1678349"/>
            <a:r>
              <a:rPr lang="pt-BR" sz="2400">
                <a:latin typeface="Arial"/>
                <a:cs typeface="Arial"/>
              </a:rPr>
              <a:t>      </a:t>
            </a:r>
            <a:r>
              <a:rPr lang="pt-BR" sz="2400" err="1">
                <a:latin typeface="Arial"/>
                <a:cs typeface="Arial"/>
              </a:rPr>
              <a:t>MasterScore</a:t>
            </a:r>
            <a:r>
              <a:rPr lang="pt-BR" sz="2400">
                <a:latin typeface="Arial"/>
                <a:cs typeface="Arial"/>
              </a:rPr>
              <a:t> é um jogo voltado para o entretenimento e o aprendizado do usuário. O aplicativo terá temas variados, como Esportes Cultura Geral, Matemática Financeira e um modo de temas mistos, misturando perguntas para uma jogabilidade diversa. </a:t>
            </a:r>
            <a:endParaRPr lang="pt-BR" sz="2400">
              <a:cs typeface="Arial"/>
            </a:endParaRPr>
          </a:p>
          <a:p>
            <a:pPr algn="just" defTabSz="1678349"/>
            <a:r>
              <a:rPr lang="pt-BR" sz="2400">
                <a:latin typeface="Arial"/>
                <a:cs typeface="Arial"/>
              </a:rPr>
              <a:t>O jogador será convidado a responder perguntas de múltipla escolha, avançando por níveis. A cada nível concluído com sucesso, o usuário ganhará moedas virtuais, que poderão ser acumuladas e utilizadas dentro do próprio aplicativo. </a:t>
            </a:r>
            <a:endParaRPr lang="pt-BR" sz="2400">
              <a:cs typeface="Arial"/>
            </a:endParaRPr>
          </a:p>
          <a:p>
            <a:pPr algn="just"/>
            <a:r>
              <a:rPr lang="pt-BR" sz="2400">
                <a:latin typeface="Arial"/>
                <a:cs typeface="Arial"/>
              </a:rPr>
              <a:t>Essas moedas poderão ser trocadas por dicas de cupons da </a:t>
            </a:r>
            <a:r>
              <a:rPr lang="pt-BR" sz="2400" err="1">
                <a:latin typeface="Arial"/>
                <a:cs typeface="Arial"/>
              </a:rPr>
              <a:t>PicMoney</a:t>
            </a:r>
            <a:r>
              <a:rPr lang="pt-BR" sz="2400">
                <a:latin typeface="Arial"/>
                <a:cs typeface="Arial"/>
              </a:rPr>
              <a:t>. O </a:t>
            </a:r>
            <a:r>
              <a:rPr lang="pt-BR" sz="2400" err="1">
                <a:latin typeface="Arial"/>
                <a:cs typeface="Arial"/>
              </a:rPr>
              <a:t>MasterScore</a:t>
            </a:r>
            <a:r>
              <a:rPr lang="pt-BR" sz="2400">
                <a:latin typeface="Arial"/>
                <a:cs typeface="Arial"/>
              </a:rPr>
              <a:t> foi desenvolvido com o objetivo de fornecer cupons enquanto o usuário desafia seus conhecimentos; os cupons servem como maneira de incentivo para jogarem mais.</a:t>
            </a:r>
            <a:endParaRPr lang="pt-BR" sz="2400"/>
          </a:p>
        </p:txBody>
      </p:sp>
      <p:sp>
        <p:nvSpPr>
          <p:cNvPr id="2" name="Rectangle 2">
            <a:extLst>
              <a:ext uri="{FF2B5EF4-FFF2-40B4-BE49-F238E27FC236}">
                <a16:creationId xmlns:a16="http://schemas.microsoft.com/office/drawing/2014/main" id="{A584AD84-C68C-68B6-E7C1-1D0E2FA735DD}"/>
              </a:ext>
            </a:extLst>
          </p:cNvPr>
          <p:cNvSpPr txBox="1">
            <a:spLocks noChangeArrowheads="1"/>
          </p:cNvSpPr>
          <p:nvPr/>
        </p:nvSpPr>
        <p:spPr bwMode="auto">
          <a:xfrm>
            <a:off x="12740" y="3056747"/>
            <a:ext cx="29592614" cy="1355109"/>
          </a:xfrm>
          <a:prstGeom prst="rect">
            <a:avLst/>
          </a:prstGeom>
          <a:noFill/>
          <a:ln w="9525">
            <a:noFill/>
            <a:miter lim="800000"/>
            <a:headEnd/>
            <a:tailEnd/>
          </a:ln>
        </p:spPr>
        <p:txBody>
          <a:bodyPr vert="horz" wrap="square" lIns="411435" tIns="205717" rIns="411435" bIns="205717" numCol="1" anchor="ctr" anchorCtr="0" compatLnSpc="1">
            <a:prstTxWarp prst="textNoShape">
              <a:avLst/>
            </a:prstTxWarp>
          </a:bodyPr>
          <a:lstStyle>
            <a:lvl1pPr algn="ctr" defTabSz="3086100" rtl="0" eaLnBrk="0" fontAlgn="base" hangingPunct="0">
              <a:spcBef>
                <a:spcPct val="0"/>
              </a:spcBef>
              <a:spcAft>
                <a:spcPct val="0"/>
              </a:spcAft>
              <a:defRPr sz="14900">
                <a:solidFill>
                  <a:schemeClr val="tx2"/>
                </a:solidFill>
                <a:latin typeface="+mj-lt"/>
                <a:ea typeface="+mj-ea"/>
                <a:cs typeface="+mj-cs"/>
              </a:defRPr>
            </a:lvl1pPr>
            <a:lvl2pPr algn="ctr" defTabSz="3086100" rtl="0" eaLnBrk="0" fontAlgn="base" hangingPunct="0">
              <a:spcBef>
                <a:spcPct val="0"/>
              </a:spcBef>
              <a:spcAft>
                <a:spcPct val="0"/>
              </a:spcAft>
              <a:defRPr sz="14900">
                <a:solidFill>
                  <a:schemeClr val="tx2"/>
                </a:solidFill>
                <a:latin typeface="Arial" charset="0"/>
              </a:defRPr>
            </a:lvl2pPr>
            <a:lvl3pPr algn="ctr" defTabSz="3086100" rtl="0" eaLnBrk="0" fontAlgn="base" hangingPunct="0">
              <a:spcBef>
                <a:spcPct val="0"/>
              </a:spcBef>
              <a:spcAft>
                <a:spcPct val="0"/>
              </a:spcAft>
              <a:defRPr sz="14900">
                <a:solidFill>
                  <a:schemeClr val="tx2"/>
                </a:solidFill>
                <a:latin typeface="Arial" charset="0"/>
              </a:defRPr>
            </a:lvl3pPr>
            <a:lvl4pPr algn="ctr" defTabSz="3086100" rtl="0" eaLnBrk="0" fontAlgn="base" hangingPunct="0">
              <a:spcBef>
                <a:spcPct val="0"/>
              </a:spcBef>
              <a:spcAft>
                <a:spcPct val="0"/>
              </a:spcAft>
              <a:defRPr sz="14900">
                <a:solidFill>
                  <a:schemeClr val="tx2"/>
                </a:solidFill>
                <a:latin typeface="Arial" charset="0"/>
              </a:defRPr>
            </a:lvl4pPr>
            <a:lvl5pPr algn="ctr" defTabSz="3086100" rtl="0" eaLnBrk="0" fontAlgn="base" hangingPunct="0">
              <a:spcBef>
                <a:spcPct val="0"/>
              </a:spcBef>
              <a:spcAft>
                <a:spcPct val="0"/>
              </a:spcAft>
              <a:defRPr sz="14900">
                <a:solidFill>
                  <a:schemeClr val="tx2"/>
                </a:solidFill>
                <a:latin typeface="Arial" charset="0"/>
              </a:defRPr>
            </a:lvl5pPr>
            <a:lvl6pPr marL="457200" algn="ctr" defTabSz="3086100" rtl="0" fontAlgn="base">
              <a:spcBef>
                <a:spcPct val="0"/>
              </a:spcBef>
              <a:spcAft>
                <a:spcPct val="0"/>
              </a:spcAft>
              <a:defRPr sz="14900">
                <a:solidFill>
                  <a:schemeClr val="tx2"/>
                </a:solidFill>
                <a:latin typeface="Arial" charset="0"/>
              </a:defRPr>
            </a:lvl6pPr>
            <a:lvl7pPr marL="914400" algn="ctr" defTabSz="3086100" rtl="0" fontAlgn="base">
              <a:spcBef>
                <a:spcPct val="0"/>
              </a:spcBef>
              <a:spcAft>
                <a:spcPct val="0"/>
              </a:spcAft>
              <a:defRPr sz="14900">
                <a:solidFill>
                  <a:schemeClr val="tx2"/>
                </a:solidFill>
                <a:latin typeface="Arial" charset="0"/>
              </a:defRPr>
            </a:lvl7pPr>
            <a:lvl8pPr marL="1371600" algn="ctr" defTabSz="3086100" rtl="0" fontAlgn="base">
              <a:spcBef>
                <a:spcPct val="0"/>
              </a:spcBef>
              <a:spcAft>
                <a:spcPct val="0"/>
              </a:spcAft>
              <a:defRPr sz="14900">
                <a:solidFill>
                  <a:schemeClr val="tx2"/>
                </a:solidFill>
                <a:latin typeface="Arial" charset="0"/>
              </a:defRPr>
            </a:lvl8pPr>
            <a:lvl9pPr marL="1828800" algn="ctr" defTabSz="3086100" rtl="0" fontAlgn="base">
              <a:spcBef>
                <a:spcPct val="0"/>
              </a:spcBef>
              <a:spcAft>
                <a:spcPct val="0"/>
              </a:spcAft>
              <a:defRPr sz="14900">
                <a:solidFill>
                  <a:schemeClr val="tx2"/>
                </a:solidFill>
                <a:latin typeface="Arial" charset="0"/>
              </a:defRPr>
            </a:lvl9pPr>
          </a:lstStyle>
          <a:p>
            <a:pPr eaLnBrk="1" hangingPunct="1"/>
            <a:r>
              <a:rPr lang="pt-BR" sz="2670"/>
              <a:t>Professores: Victor Rossetti, Eduardo Savino, Lucy Tabuti, Aimar Martins, Renata Muniz, Ronaldo Araujo​</a:t>
            </a:r>
            <a:endParaRPr lang="pt-BR" sz="2670" b="1" kern="0"/>
          </a:p>
        </p:txBody>
      </p:sp>
      <p:sp>
        <p:nvSpPr>
          <p:cNvPr id="8" name="TextBox 8">
            <a:extLst>
              <a:ext uri="{FF2B5EF4-FFF2-40B4-BE49-F238E27FC236}">
                <a16:creationId xmlns:a16="http://schemas.microsoft.com/office/drawing/2014/main" id="{AE19C662-D68A-6035-2E4C-978100FAE83F}"/>
              </a:ext>
            </a:extLst>
          </p:cNvPr>
          <p:cNvSpPr txBox="1">
            <a:spLocks noChangeArrowheads="1"/>
          </p:cNvSpPr>
          <p:nvPr/>
        </p:nvSpPr>
        <p:spPr bwMode="auto">
          <a:xfrm>
            <a:off x="14646784" y="33543418"/>
            <a:ext cx="1331891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p>
            <a:pPr algn="just" defTabSz="1678349" eaLnBrk="1" hangingPunct="1"/>
            <a:r>
              <a:rPr lang="pt-BR" sz="3600" b="1">
                <a:latin typeface="Arial"/>
                <a:ea typeface="ＭＳ Ｐゴシック"/>
                <a:cs typeface="Arial"/>
              </a:rPr>
              <a:t>Futuro do projeto</a:t>
            </a:r>
          </a:p>
          <a:p>
            <a:pPr algn="just" defTabSz="1678349" eaLnBrk="1" hangingPunct="1"/>
            <a:r>
              <a:rPr lang="pt-BR" sz="2400">
                <a:latin typeface="Arial"/>
                <a:cs typeface="Arial"/>
              </a:rPr>
              <a:t>	Futuramente planejamos adicionar mais conteúdos, como: mais perguntas; novas matérias/temas, como Filosofia, Artes, Tecnologia e Física; </a:t>
            </a:r>
            <a:r>
              <a:rPr lang="pt-BR" sz="2400" err="1">
                <a:latin typeface="Arial"/>
                <a:cs typeface="Arial"/>
              </a:rPr>
              <a:t>Tiers</a:t>
            </a:r>
            <a:r>
              <a:rPr lang="pt-BR" sz="2400">
                <a:latin typeface="Arial"/>
                <a:cs typeface="Arial"/>
              </a:rPr>
              <a:t> para os rankings; Níveis de dificuldade com recompensas melhores. </a:t>
            </a:r>
            <a:endParaRPr lang="pt-BR" sz="2400">
              <a:cs typeface="Arial"/>
            </a:endParaRPr>
          </a:p>
          <a:p>
            <a:pPr algn="just" defTabSz="1678349"/>
            <a:r>
              <a:rPr lang="pt-BR" sz="2400">
                <a:latin typeface="Arial"/>
                <a:cs typeface="Arial"/>
              </a:rPr>
              <a:t>Além do conteúdo, também planejamos atualizar as perguntas de forma que fiquem condizentes com os contextos atuais do mundo real. Atualizar repertorio de perguntas de acordo com atualidades de suas respectivas áreas.</a:t>
            </a:r>
            <a:endParaRPr lang="pt-BR" sz="2400"/>
          </a:p>
        </p:txBody>
      </p:sp>
      <p:sp>
        <p:nvSpPr>
          <p:cNvPr id="29" name="TextBox 8">
            <a:extLst>
              <a:ext uri="{FF2B5EF4-FFF2-40B4-BE49-F238E27FC236}">
                <a16:creationId xmlns:a16="http://schemas.microsoft.com/office/drawing/2014/main" id="{22108886-71AE-7425-406A-CC03C41D865B}"/>
              </a:ext>
            </a:extLst>
          </p:cNvPr>
          <p:cNvSpPr txBox="1">
            <a:spLocks noChangeArrowheads="1"/>
          </p:cNvSpPr>
          <p:nvPr/>
        </p:nvSpPr>
        <p:spPr bwMode="auto">
          <a:xfrm>
            <a:off x="7959431" y="10343748"/>
            <a:ext cx="12868819" cy="156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678349" eaLnBrk="1" hangingPunct="1"/>
            <a:r>
              <a:rPr lang="pt-BR" sz="5866" b="1">
                <a:ea typeface="ＭＳ Ｐゴシック" pitchFamily="34" charset="-128"/>
              </a:rPr>
              <a:t>Imagens e ferramentas do Projeto</a:t>
            </a:r>
          </a:p>
          <a:p>
            <a:pPr algn="just" defTabSz="1678349" eaLnBrk="1" hangingPunct="1">
              <a:spcAft>
                <a:spcPts val="1200"/>
              </a:spcAft>
            </a:pPr>
            <a:r>
              <a:rPr lang="pt-BR" sz="3733"/>
              <a:t> </a:t>
            </a:r>
            <a:r>
              <a:rPr lang="pt-BR" sz="2666"/>
              <a:t>	</a:t>
            </a:r>
          </a:p>
        </p:txBody>
      </p:sp>
      <p:pic>
        <p:nvPicPr>
          <p:cNvPr id="5" name="Imagem 4" descr="Uma imagem contendo óculos&#10;&#10;O conteúdo gerado por IA pode estar incorreto.">
            <a:extLst>
              <a:ext uri="{FF2B5EF4-FFF2-40B4-BE49-F238E27FC236}">
                <a16:creationId xmlns:a16="http://schemas.microsoft.com/office/drawing/2014/main" id="{C56C1960-665E-2EB7-EDC1-1EBC9CE69C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752" y="40356014"/>
            <a:ext cx="3095947" cy="3115297"/>
          </a:xfrm>
          <a:prstGeom prst="rect">
            <a:avLst/>
          </a:prstGeom>
        </p:spPr>
      </p:pic>
      <p:pic>
        <p:nvPicPr>
          <p:cNvPr id="10" name="Imagem 9" descr="Uma imagem contendo óculos, caneca&#10;&#10;O conteúdo gerado por IA pode estar incorreto.">
            <a:extLst>
              <a:ext uri="{FF2B5EF4-FFF2-40B4-BE49-F238E27FC236}">
                <a16:creationId xmlns:a16="http://schemas.microsoft.com/office/drawing/2014/main" id="{55769E50-5B5D-08C0-E78D-9BA4C95476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801752" y="40382747"/>
            <a:ext cx="3095945" cy="3105591"/>
          </a:xfrm>
          <a:prstGeom prst="rect">
            <a:avLst/>
          </a:prstGeom>
        </p:spPr>
      </p:pic>
      <p:sp>
        <p:nvSpPr>
          <p:cNvPr id="3" name="Rectangle 1"/>
          <p:cNvSpPr>
            <a:spLocks noChangeArrowheads="1"/>
          </p:cNvSpPr>
          <p:nvPr/>
        </p:nvSpPr>
        <p:spPr bwMode="auto">
          <a:xfrm>
            <a:off x="0" y="0"/>
            <a:ext cx="288004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22" name="Picture 2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0594" y="11870964"/>
            <a:ext cx="10200402" cy="5851096"/>
          </a:xfrm>
          <a:prstGeom prst="rect">
            <a:avLst/>
          </a:prstGeom>
        </p:spPr>
      </p:pic>
      <p:pic>
        <p:nvPicPr>
          <p:cNvPr id="24" name="Picture 2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4513" y="18693632"/>
            <a:ext cx="10202760" cy="5849914"/>
          </a:xfrm>
          <a:prstGeom prst="rect">
            <a:avLst/>
          </a:prstGeom>
        </p:spPr>
      </p:pic>
      <p:pic>
        <p:nvPicPr>
          <p:cNvPr id="25" name="Picture 2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2423283" y="11883705"/>
            <a:ext cx="10029610" cy="5792237"/>
          </a:xfrm>
          <a:prstGeom prst="rect">
            <a:avLst/>
          </a:prstGeom>
        </p:spPr>
      </p:pic>
      <p:pic>
        <p:nvPicPr>
          <p:cNvPr id="26" name="Picture 2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2434223" y="18683992"/>
            <a:ext cx="10028311" cy="5849183"/>
          </a:xfrm>
          <a:prstGeom prst="rect">
            <a:avLst/>
          </a:prstGeom>
        </p:spPr>
      </p:pic>
      <p:pic>
        <p:nvPicPr>
          <p:cNvPr id="31" name="Picture 3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630069" y="12793626"/>
            <a:ext cx="4024463" cy="2678097"/>
          </a:xfrm>
          <a:prstGeom prst="rect">
            <a:avLst/>
          </a:prstGeom>
        </p:spPr>
      </p:pic>
      <p:pic>
        <p:nvPicPr>
          <p:cNvPr id="32" name="Picture 3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890279" y="21957878"/>
            <a:ext cx="3931388" cy="2616160"/>
          </a:xfrm>
          <a:prstGeom prst="rect">
            <a:avLst/>
          </a:prstGeom>
        </p:spPr>
      </p:pic>
      <p:pic>
        <p:nvPicPr>
          <p:cNvPr id="33" name="Picture 3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4190481" y="26951435"/>
            <a:ext cx="3456897" cy="2300408"/>
          </a:xfrm>
          <a:prstGeom prst="rect">
            <a:avLst/>
          </a:prstGeom>
        </p:spPr>
      </p:pic>
      <p:pic>
        <p:nvPicPr>
          <p:cNvPr id="11" name="Imagem 10" descr="Interface gráfica do usuário, Aplicativo&#10;&#10;O conteúdo gerado por IA pode estar incorreto.">
            <a:extLst>
              <a:ext uri="{FF2B5EF4-FFF2-40B4-BE49-F238E27FC236}">
                <a16:creationId xmlns:a16="http://schemas.microsoft.com/office/drawing/2014/main" id="{5CBF2086-CFCD-2ECE-097B-EF71FA3BEE7A}"/>
              </a:ext>
            </a:extLst>
          </p:cNvPr>
          <p:cNvPicPr>
            <a:picLocks noChangeAspect="1"/>
          </p:cNvPicPr>
          <p:nvPr/>
        </p:nvPicPr>
        <p:blipFill>
          <a:blip r:embed="rId13"/>
          <a:stretch>
            <a:fillRect/>
          </a:stretch>
        </p:blipFill>
        <p:spPr>
          <a:xfrm>
            <a:off x="12416627" y="26221573"/>
            <a:ext cx="10209436" cy="6116601"/>
          </a:xfrm>
          <a:prstGeom prst="rect">
            <a:avLst/>
          </a:prstGeom>
        </p:spPr>
      </p:pic>
      <p:pic>
        <p:nvPicPr>
          <p:cNvPr id="12" name="Imagem 11">
            <a:extLst>
              <a:ext uri="{FF2B5EF4-FFF2-40B4-BE49-F238E27FC236}">
                <a16:creationId xmlns:a16="http://schemas.microsoft.com/office/drawing/2014/main" id="{5B30E3FA-B7E2-BE02-8A41-01B9687769C8}"/>
              </a:ext>
            </a:extLst>
          </p:cNvPr>
          <p:cNvPicPr>
            <a:picLocks noChangeAspect="1"/>
          </p:cNvPicPr>
          <p:nvPr/>
        </p:nvPicPr>
        <p:blipFill>
          <a:blip r:embed="rId14"/>
          <a:stretch>
            <a:fillRect/>
          </a:stretch>
        </p:blipFill>
        <p:spPr>
          <a:xfrm>
            <a:off x="682947" y="26222644"/>
            <a:ext cx="10031564" cy="6114243"/>
          </a:xfrm>
          <a:prstGeom prst="rect">
            <a:avLst/>
          </a:prstGeom>
        </p:spPr>
      </p:pic>
      <p:pic>
        <p:nvPicPr>
          <p:cNvPr id="9" name="Imagem 8" descr="Logotipo&#10;&#10;O conteúdo gerado por IA pode estar incorreto.">
            <a:extLst>
              <a:ext uri="{FF2B5EF4-FFF2-40B4-BE49-F238E27FC236}">
                <a16:creationId xmlns:a16="http://schemas.microsoft.com/office/drawing/2014/main" id="{1301C4AC-321D-06B8-D152-ECABFC49E695}"/>
              </a:ext>
            </a:extLst>
          </p:cNvPr>
          <p:cNvPicPr>
            <a:picLocks noChangeAspect="1"/>
          </p:cNvPicPr>
          <p:nvPr/>
        </p:nvPicPr>
        <p:blipFill>
          <a:blip r:embed="rId15"/>
          <a:stretch>
            <a:fillRect/>
          </a:stretch>
        </p:blipFill>
        <p:spPr>
          <a:xfrm>
            <a:off x="24221897" y="17980944"/>
            <a:ext cx="3107224" cy="1466850"/>
          </a:xfrm>
          <a:prstGeom prst="rect">
            <a:avLst/>
          </a:prstGeom>
        </p:spPr>
      </p:pic>
    </p:spTree>
    <p:extLst>
      <p:ext uri="{BB962C8B-B14F-4D97-AF65-F5344CB8AC3E}">
        <p14:creationId xmlns:p14="http://schemas.microsoft.com/office/powerpoint/2010/main" val="2544194372"/>
      </p:ext>
    </p:extLst>
  </p:cSld>
  <p:clrMapOvr>
    <a:masterClrMapping/>
  </p:clrMapOvr>
</p:sld>
</file>

<file path=ppt/theme/theme1.xml><?xml version="1.0" encoding="utf-8"?>
<a:theme xmlns:a="http://schemas.openxmlformats.org/drawingml/2006/main" name="Design padrão">
  <a:themeElements>
    <a:clrScheme name="Design padrã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sign padrão">
      <a:majorFont>
        <a:latin typeface="Arial"/>
        <a:ea typeface=""/>
        <a:cs typeface=""/>
      </a:majorFont>
      <a:minorFont>
        <a:latin typeface="Arial"/>
        <a:ea typeface=""/>
        <a:cs typeface=""/>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3086100" rtl="0" eaLnBrk="1" fontAlgn="base" latinLnBrk="0" hangingPunct="1">
          <a:lnSpc>
            <a:spcPct val="100000"/>
          </a:lnSpc>
          <a:spcBef>
            <a:spcPct val="0"/>
          </a:spcBef>
          <a:spcAft>
            <a:spcPct val="0"/>
          </a:spcAft>
          <a:buClrTx/>
          <a:buSzTx/>
          <a:buFontTx/>
          <a:buNone/>
          <a:tabLst/>
          <a:defRPr kumimoji="0" lang="pt-BR" sz="6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3086100" rtl="0" eaLnBrk="1" fontAlgn="base" latinLnBrk="0" hangingPunct="1">
          <a:lnSpc>
            <a:spcPct val="100000"/>
          </a:lnSpc>
          <a:spcBef>
            <a:spcPct val="0"/>
          </a:spcBef>
          <a:spcAft>
            <a:spcPct val="0"/>
          </a:spcAft>
          <a:buClrTx/>
          <a:buSzTx/>
          <a:buFontTx/>
          <a:buNone/>
          <a:tabLst/>
          <a:defRPr kumimoji="0" lang="pt-BR" sz="6100" b="0" i="0" u="none" strike="noStrike" cap="none" normalizeH="0" baseline="0" smtClean="0">
            <a:ln>
              <a:noFill/>
            </a:ln>
            <a:solidFill>
              <a:schemeClr val="tx1"/>
            </a:solidFill>
            <a:effectLst/>
            <a:latin typeface="Arial" charset="0"/>
          </a:defRPr>
        </a:defPPr>
      </a:lstStyle>
    </a:lnDef>
  </a:objectDefaults>
  <a:extraClrSchemeLst>
    <a:extraClrScheme>
      <a:clrScheme name="Design padrã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sign padrã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sign padrã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sign padrã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sign padrã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sign padrã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sign padrã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sign padrã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sign padrã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sign padrã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sign padrã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sign padrã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o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o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45364877AF745B4281652B53F43C594A" ma:contentTypeVersion="15" ma:contentTypeDescription="Crie um novo documento." ma:contentTypeScope="" ma:versionID="440a6fbbcbce65e3f8e2bed610644788">
  <xsd:schema xmlns:xsd="http://www.w3.org/2001/XMLSchema" xmlns:xs="http://www.w3.org/2001/XMLSchema" xmlns:p="http://schemas.microsoft.com/office/2006/metadata/properties" xmlns:ns2="1d2798d9-1030-4cc5-be7b-200f9e628651" xmlns:ns3="8ca2a57e-8138-4b57-956a-eb6e2c7049cc" targetNamespace="http://schemas.microsoft.com/office/2006/metadata/properties" ma:root="true" ma:fieldsID="3ff20d9b6411658b7762fa2c08d7e1af" ns2:_="" ns3:_="">
    <xsd:import namespace="1d2798d9-1030-4cc5-be7b-200f9e628651"/>
    <xsd:import namespace="8ca2a57e-8138-4b57-956a-eb6e2c7049cc"/>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SearchProperties" minOccurs="0"/>
                <xsd:element ref="ns3:MediaServiceObjectDetectorVersions" minOccurs="0"/>
                <xsd:element ref="ns3:lcf76f155ced4ddcb4097134ff3c332f" minOccurs="0"/>
                <xsd:element ref="ns2:TaxCatchAll" minOccurs="0"/>
                <xsd:element ref="ns3:MediaServiceDateTaken" minOccurs="0"/>
                <xsd:element ref="ns3:MediaServiceOCR" minOccurs="0"/>
                <xsd:element ref="ns3:MediaServiceGenerationTime" minOccurs="0"/>
                <xsd:element ref="ns3:MediaServiceEventHashCode"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d2798d9-1030-4cc5-be7b-200f9e628651" elementFormDefault="qualified">
    <xsd:import namespace="http://schemas.microsoft.com/office/2006/documentManagement/types"/>
    <xsd:import namespace="http://schemas.microsoft.com/office/infopath/2007/PartnerControls"/>
    <xsd:element name="SharedWithUsers" ma:index="8" nillable="true" ma:displayName="Com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hes de Compartilhado Com" ma:internalName="SharedWithDetails" ma:readOnly="true">
      <xsd:simpleType>
        <xsd:restriction base="dms:Note">
          <xsd:maxLength value="255"/>
        </xsd:restriction>
      </xsd:simpleType>
    </xsd:element>
    <xsd:element name="TaxCatchAll" ma:index="16" nillable="true" ma:displayName="Taxonomy Catch All Column" ma:hidden="true" ma:list="{e2adbafb-c224-4d2e-8ca4-b5c3cc77204d}" ma:internalName="TaxCatchAll" ma:showField="CatchAllData" ma:web="1d2798d9-1030-4cc5-be7b-200f9e628651">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ca2a57e-8138-4b57-956a-eb6e2c7049cc"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lcf76f155ced4ddcb4097134ff3c332f" ma:index="15" nillable="true" ma:taxonomy="true" ma:internalName="lcf76f155ced4ddcb4097134ff3c332f" ma:taxonomyFieldName="MediaServiceImageTags" ma:displayName="Marcações de imagem" ma:readOnly="false" ma:fieldId="{5cf76f15-5ced-4ddc-b409-7134ff3c332f}" ma:taxonomyMulti="true" ma:sspId="aeda4b81-a95b-4c43-add2-24b94db42d7b" ma:termSetId="09814cd3-568e-fe90-9814-8d621ff8fb84" ma:anchorId="fba54fb3-c3e1-fe81-a776-ca4b69148c4d" ma:open="true" ma:isKeyword="false">
      <xsd:complexType>
        <xsd:sequence>
          <xsd:element ref="pc:Terms" minOccurs="0" maxOccurs="1"/>
        </xsd:sequence>
      </xsd:complexType>
    </xsd:element>
    <xsd:element name="MediaServiceDateTaken" ma:index="17" nillable="true" ma:displayName="MediaServiceDateTaken" ma:hidden="true" ma:indexed="true" ma:internalName="MediaServiceDateTake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8ca2a57e-8138-4b57-956a-eb6e2c7049cc">
      <Terms xmlns="http://schemas.microsoft.com/office/infopath/2007/PartnerControls"/>
    </lcf76f155ced4ddcb4097134ff3c332f>
    <TaxCatchAll xmlns="1d2798d9-1030-4cc5-be7b-200f9e628651" xsi:nil="true"/>
  </documentManagement>
</p:properties>
</file>

<file path=customXml/itemProps1.xml><?xml version="1.0" encoding="utf-8"?>
<ds:datastoreItem xmlns:ds="http://schemas.openxmlformats.org/officeDocument/2006/customXml" ds:itemID="{B0583F25-0BD0-426F-9D18-6079E5A02729}">
  <ds:schemaRefs>
    <ds:schemaRef ds:uri="1d2798d9-1030-4cc5-be7b-200f9e628651"/>
    <ds:schemaRef ds:uri="8ca2a57e-8138-4b57-956a-eb6e2c7049c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0511531-72C6-41EA-909D-35A50B0891E1}">
  <ds:schemaRefs>
    <ds:schemaRef ds:uri="http://schemas.microsoft.com/sharepoint/v3/contenttype/forms"/>
  </ds:schemaRefs>
</ds:datastoreItem>
</file>

<file path=customXml/itemProps3.xml><?xml version="1.0" encoding="utf-8"?>
<ds:datastoreItem xmlns:ds="http://schemas.openxmlformats.org/officeDocument/2006/customXml" ds:itemID="{8C580D08-C850-4D98-9BB0-6190D1509D8A}">
  <ds:schemaRefs>
    <ds:schemaRef ds:uri="http://schemas.microsoft.com/office/infopath/2007/PartnerControls"/>
    <ds:schemaRef ds:uri="1d2798d9-1030-4cc5-be7b-200f9e628651"/>
    <ds:schemaRef ds:uri="http://purl.org/dc/terms/"/>
    <ds:schemaRef ds:uri="http://schemas.microsoft.com/office/2006/documentManagement/types"/>
    <ds:schemaRef ds:uri="8ca2a57e-8138-4b57-956a-eb6e2c7049cc"/>
    <ds:schemaRef ds:uri="http://purl.org/dc/elements/1.1/"/>
    <ds:schemaRef ds:uri="http://schemas.openxmlformats.org/package/2006/metadata/core-properties"/>
    <ds:schemaRef ds:uri="http://www.w3.org/XML/1998/namespace"/>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Apex</Template>
  <TotalTime>0</TotalTime>
  <Words>525</Words>
  <Application>Microsoft Office PowerPoint</Application>
  <PresentationFormat>Custom</PresentationFormat>
  <Paragraphs>20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ＭＳ Ｐゴシック</vt:lpstr>
      <vt:lpstr>Arial</vt:lpstr>
      <vt:lpstr>Calibri</vt:lpstr>
      <vt:lpstr>Times New Roman</vt:lpstr>
      <vt:lpstr>Design padrão</vt:lpstr>
      <vt:lpstr>MasterScore</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Jr</dc:creator>
  <cp:lastModifiedBy>Leonardo</cp:lastModifiedBy>
  <cp:revision>7</cp:revision>
  <dcterms:created xsi:type="dcterms:W3CDTF">2006-11-04T15:46:42Z</dcterms:created>
  <dcterms:modified xsi:type="dcterms:W3CDTF">2025-11-09T16:31:22Z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0x01010045364877AF745B4281652B53F43C594A</vt:lpwstr>
  </property>
</Properties>
</file>